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  <p:sldMasterId id="2147483694" r:id="rId3"/>
    <p:sldMasterId id="2147483728" r:id="rId4"/>
  </p:sldMasterIdLst>
  <p:notesMasterIdLst>
    <p:notesMasterId r:id="rId21"/>
  </p:notesMasterIdLst>
  <p:sldIdLst>
    <p:sldId id="257" r:id="rId5"/>
    <p:sldId id="466" r:id="rId6"/>
    <p:sldId id="496" r:id="rId7"/>
    <p:sldId id="495" r:id="rId8"/>
    <p:sldId id="497" r:id="rId9"/>
    <p:sldId id="498" r:id="rId10"/>
    <p:sldId id="499" r:id="rId11"/>
    <p:sldId id="500" r:id="rId12"/>
    <p:sldId id="501" r:id="rId13"/>
    <p:sldId id="509" r:id="rId14"/>
    <p:sldId id="510" r:id="rId15"/>
    <p:sldId id="511" r:id="rId16"/>
    <p:sldId id="505" r:id="rId17"/>
    <p:sldId id="507" r:id="rId18"/>
    <p:sldId id="508" r:id="rId19"/>
    <p:sldId id="266" r:id="rId20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994"/>
    <a:srgbClr val="00CC66"/>
    <a:srgbClr val="AE1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79924" autoAdjust="0"/>
  </p:normalViewPr>
  <p:slideViewPr>
    <p:cSldViewPr snapToGrid="0" showGuides="1">
      <p:cViewPr varScale="1">
        <p:scale>
          <a:sx n="93" d="100"/>
          <a:sy n="93" d="100"/>
        </p:scale>
        <p:origin x="96" y="197"/>
      </p:cViewPr>
      <p:guideLst>
        <p:guide orient="horz" pos="2160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2DCDB-820B-4692-9583-219A5C80F71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6B7649A-4071-4D21-A263-C9EDF51B9152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研究所</a:t>
          </a:r>
          <a:endParaRPr lang="en-US" altLang="zh-CN" dirty="0" smtClean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调查认证</a:t>
          </a:r>
          <a:endParaRPr lang="zh-CN" altLang="en-US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EC591CE-B260-427E-A7C1-E9A5A1DE3924}" type="parTrans" cxnId="{3FB98ECD-C0AC-4EB2-BF58-59EC1D03A4F5}">
      <dgm:prSet/>
      <dgm:spPr/>
      <dgm:t>
        <a:bodyPr/>
        <a:lstStyle/>
        <a:p>
          <a:endParaRPr lang="zh-CN" altLang="en-US"/>
        </a:p>
      </dgm:t>
    </dgm:pt>
    <dgm:pt modelId="{2E66620A-B29C-43CE-8989-F87256AD0843}" type="sibTrans" cxnId="{3FB98ECD-C0AC-4EB2-BF58-59EC1D03A4F5}">
      <dgm:prSet/>
      <dgm:spPr/>
      <dgm:t>
        <a:bodyPr/>
        <a:lstStyle/>
        <a:p>
          <a:endParaRPr lang="zh-CN" altLang="en-US"/>
        </a:p>
      </dgm:t>
    </dgm:pt>
    <dgm:pt modelId="{57BC9E69-3588-4526-B8EC-C7D676EABA8A}">
      <dgm:prSet phldrT="[文本]"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国科大组织专家组调查认定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70B0E70-EBC8-472D-911B-ADC83A76DC89}" type="parTrans" cxnId="{CA6C5607-BD49-4413-A2A1-A450161000E2}">
      <dgm:prSet/>
      <dgm:spPr/>
      <dgm:t>
        <a:bodyPr/>
        <a:lstStyle/>
        <a:p>
          <a:endParaRPr lang="zh-CN" altLang="en-US"/>
        </a:p>
      </dgm:t>
    </dgm:pt>
    <dgm:pt modelId="{BD24DD8B-D6D3-41A8-897C-16D0AF29D418}" type="sibTrans" cxnId="{CA6C5607-BD49-4413-A2A1-A450161000E2}">
      <dgm:prSet/>
      <dgm:spPr/>
      <dgm:t>
        <a:bodyPr/>
        <a:lstStyle/>
        <a:p>
          <a:endParaRPr lang="zh-CN" altLang="en-US"/>
        </a:p>
      </dgm:t>
    </dgm:pt>
    <dgm:pt modelId="{F129E7A5-24FC-453A-A857-0E8B56EF59CE}">
      <dgm:prSet phldrT="[文本]"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报学科群分会审议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86515EE-A468-4F80-9FFD-AA0B86FB2991}" type="parTrans" cxnId="{34DC667F-CC26-4B53-A9E8-1D6CC51D2DFD}">
      <dgm:prSet/>
      <dgm:spPr/>
      <dgm:t>
        <a:bodyPr/>
        <a:lstStyle/>
        <a:p>
          <a:endParaRPr lang="zh-CN" altLang="en-US"/>
        </a:p>
      </dgm:t>
    </dgm:pt>
    <dgm:pt modelId="{1930EE2C-53A2-4B99-8983-B843218BDF11}" type="sibTrans" cxnId="{34DC667F-CC26-4B53-A9E8-1D6CC51D2DFD}">
      <dgm:prSet/>
      <dgm:spPr/>
      <dgm:t>
        <a:bodyPr/>
        <a:lstStyle/>
        <a:p>
          <a:endParaRPr lang="zh-CN" altLang="en-US"/>
        </a:p>
      </dgm:t>
    </dgm:pt>
    <dgm:pt modelId="{A5E9F9CA-6195-4EAA-B0C1-F1BBADE57440}">
      <dgm:prSet/>
      <dgm:spPr/>
      <dgm:t>
        <a:bodyPr/>
        <a:lstStyle/>
        <a:p>
          <a:endParaRPr lang="zh-CN" altLang="en-US" dirty="0"/>
        </a:p>
      </dgm:t>
    </dgm:pt>
    <dgm:pt modelId="{A8AEF381-D5F8-4597-9655-81530722B423}" type="parTrans" cxnId="{BF53FBBB-7440-417D-9D15-E6A4165F982F}">
      <dgm:prSet/>
      <dgm:spPr/>
      <dgm:t>
        <a:bodyPr/>
        <a:lstStyle/>
        <a:p>
          <a:endParaRPr lang="zh-CN" altLang="en-US"/>
        </a:p>
      </dgm:t>
    </dgm:pt>
    <dgm:pt modelId="{5449A58D-95C8-4A34-ADF4-C6EC05F9728D}" type="sibTrans" cxnId="{BF53FBBB-7440-417D-9D15-E6A4165F982F}">
      <dgm:prSet/>
      <dgm:spPr/>
      <dgm:t>
        <a:bodyPr/>
        <a:lstStyle/>
        <a:p>
          <a:endParaRPr lang="zh-CN" altLang="en-US"/>
        </a:p>
      </dgm:t>
    </dgm:pt>
    <dgm:pt modelId="{8963F6B6-A2EB-47E0-AD74-C188D56BC6CD}" type="pres">
      <dgm:prSet presAssocID="{A0F2DCDB-820B-4692-9583-219A5C80F71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60C8F8F4-5B5B-4A9A-A083-73E3EC737352}" type="pres">
      <dgm:prSet presAssocID="{86B7649A-4071-4D21-A263-C9EDF51B9152}" presName="composite" presStyleCnt="0"/>
      <dgm:spPr/>
    </dgm:pt>
    <dgm:pt modelId="{7C45EE4B-0043-4812-985D-2748165ECF5B}" type="pres">
      <dgm:prSet presAssocID="{86B7649A-4071-4D21-A263-C9EDF51B9152}" presName="LShape" presStyleLbl="alignNode1" presStyleIdx="0" presStyleCnt="7"/>
      <dgm:spPr/>
    </dgm:pt>
    <dgm:pt modelId="{64682080-DAE3-45A5-929F-736C4D272E1A}" type="pres">
      <dgm:prSet presAssocID="{86B7649A-4071-4D21-A263-C9EDF51B915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D46961-FB83-49C5-9C7A-CA53D147721E}" type="pres">
      <dgm:prSet presAssocID="{86B7649A-4071-4D21-A263-C9EDF51B9152}" presName="Triangle" presStyleLbl="alignNode1" presStyleIdx="1" presStyleCnt="7"/>
      <dgm:spPr/>
    </dgm:pt>
    <dgm:pt modelId="{E0810611-2EB4-433E-9378-2F2A479FB442}" type="pres">
      <dgm:prSet presAssocID="{2E66620A-B29C-43CE-8989-F87256AD0843}" presName="sibTrans" presStyleCnt="0"/>
      <dgm:spPr/>
    </dgm:pt>
    <dgm:pt modelId="{32CA6448-3C2E-499A-9EE2-DA61A11BE6E7}" type="pres">
      <dgm:prSet presAssocID="{2E66620A-B29C-43CE-8989-F87256AD0843}" presName="space" presStyleCnt="0"/>
      <dgm:spPr/>
    </dgm:pt>
    <dgm:pt modelId="{DAE47BDD-16A3-4B7A-9022-CDC1C7B20284}" type="pres">
      <dgm:prSet presAssocID="{A5E9F9CA-6195-4EAA-B0C1-F1BBADE57440}" presName="composite" presStyleCnt="0"/>
      <dgm:spPr/>
    </dgm:pt>
    <dgm:pt modelId="{B1042A1B-60AB-4A18-AF4C-28354033E26B}" type="pres">
      <dgm:prSet presAssocID="{A5E9F9CA-6195-4EAA-B0C1-F1BBADE57440}" presName="LShape" presStyleLbl="alignNode1" presStyleIdx="2" presStyleCnt="7"/>
      <dgm:spPr/>
    </dgm:pt>
    <dgm:pt modelId="{041606C8-F289-42D0-A9F1-CDB0632FC0BB}" type="pres">
      <dgm:prSet presAssocID="{A5E9F9CA-6195-4EAA-B0C1-F1BBADE5744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E6FCBA-F131-43A8-A333-499A7E209352}" type="pres">
      <dgm:prSet presAssocID="{A5E9F9CA-6195-4EAA-B0C1-F1BBADE57440}" presName="Triangle" presStyleLbl="alignNode1" presStyleIdx="3" presStyleCnt="7"/>
      <dgm:spPr/>
    </dgm:pt>
    <dgm:pt modelId="{DA6C8BD8-D424-4805-8CDA-110A56394461}" type="pres">
      <dgm:prSet presAssocID="{5449A58D-95C8-4A34-ADF4-C6EC05F9728D}" presName="sibTrans" presStyleCnt="0"/>
      <dgm:spPr/>
    </dgm:pt>
    <dgm:pt modelId="{1ADCF2BA-5ADC-42C7-B1D6-71717B4F7F79}" type="pres">
      <dgm:prSet presAssocID="{5449A58D-95C8-4A34-ADF4-C6EC05F9728D}" presName="space" presStyleCnt="0"/>
      <dgm:spPr/>
    </dgm:pt>
    <dgm:pt modelId="{33DE0311-7FC5-4197-B86C-006C61CFE9EB}" type="pres">
      <dgm:prSet presAssocID="{57BC9E69-3588-4526-B8EC-C7D676EABA8A}" presName="composite" presStyleCnt="0"/>
      <dgm:spPr/>
    </dgm:pt>
    <dgm:pt modelId="{A69983C1-4841-4AFA-B48B-F1A1F7DC2554}" type="pres">
      <dgm:prSet presAssocID="{57BC9E69-3588-4526-B8EC-C7D676EABA8A}" presName="LShape" presStyleLbl="alignNode1" presStyleIdx="4" presStyleCnt="7"/>
      <dgm:spPr/>
    </dgm:pt>
    <dgm:pt modelId="{771873E6-EA35-46E2-AE95-578A381C38E5}" type="pres">
      <dgm:prSet presAssocID="{57BC9E69-3588-4526-B8EC-C7D676EABA8A}" presName="ParentText" presStyleLbl="revTx" presStyleIdx="2" presStyleCnt="4" custLinFactX="-16704" custLinFactNeighborX="-100000" custLinFactNeighborY="35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0E5314-5002-4F27-9325-83B40BE43D8C}" type="pres">
      <dgm:prSet presAssocID="{57BC9E69-3588-4526-B8EC-C7D676EABA8A}" presName="Triangle" presStyleLbl="alignNode1" presStyleIdx="5" presStyleCnt="7"/>
      <dgm:spPr/>
    </dgm:pt>
    <dgm:pt modelId="{E35BEE37-A248-431B-A2DC-35DCDD5F03E6}" type="pres">
      <dgm:prSet presAssocID="{BD24DD8B-D6D3-41A8-897C-16D0AF29D418}" presName="sibTrans" presStyleCnt="0"/>
      <dgm:spPr/>
    </dgm:pt>
    <dgm:pt modelId="{0253FE18-C31B-4F76-8200-E73CE4D678B6}" type="pres">
      <dgm:prSet presAssocID="{BD24DD8B-D6D3-41A8-897C-16D0AF29D418}" presName="space" presStyleCnt="0"/>
      <dgm:spPr/>
    </dgm:pt>
    <dgm:pt modelId="{554F010F-2061-4200-9878-3084783FC278}" type="pres">
      <dgm:prSet presAssocID="{F129E7A5-24FC-453A-A857-0E8B56EF59CE}" presName="composite" presStyleCnt="0"/>
      <dgm:spPr/>
    </dgm:pt>
    <dgm:pt modelId="{53685F01-FD78-46C1-841E-7FA8489F84C2}" type="pres">
      <dgm:prSet presAssocID="{F129E7A5-24FC-453A-A857-0E8B56EF59CE}" presName="LShape" presStyleLbl="alignNode1" presStyleIdx="6" presStyleCnt="7"/>
      <dgm:spPr/>
    </dgm:pt>
    <dgm:pt modelId="{3097386B-13B6-4B44-A0EC-150020C887CF}" type="pres">
      <dgm:prSet presAssocID="{F129E7A5-24FC-453A-A857-0E8B56EF59CE}" presName="ParentText" presStyleLbl="revTx" presStyleIdx="3" presStyleCnt="4" custLinFactX="-22175" custLinFactNeighborX="-100000" custLinFactNeighborY="37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4DC667F-CC26-4B53-A9E8-1D6CC51D2DFD}" srcId="{A0F2DCDB-820B-4692-9583-219A5C80F71A}" destId="{F129E7A5-24FC-453A-A857-0E8B56EF59CE}" srcOrd="3" destOrd="0" parTransId="{C86515EE-A468-4F80-9FFD-AA0B86FB2991}" sibTransId="{1930EE2C-53A2-4B99-8983-B843218BDF11}"/>
    <dgm:cxn modelId="{610C10CD-A385-4E3C-AFAB-5327574D176D}" type="presOf" srcId="{A5E9F9CA-6195-4EAA-B0C1-F1BBADE57440}" destId="{041606C8-F289-42D0-A9F1-CDB0632FC0BB}" srcOrd="0" destOrd="0" presId="urn:microsoft.com/office/officeart/2009/3/layout/StepUpProcess"/>
    <dgm:cxn modelId="{39321403-797C-4D29-96D6-B377C8AE496B}" type="presOf" srcId="{F129E7A5-24FC-453A-A857-0E8B56EF59CE}" destId="{3097386B-13B6-4B44-A0EC-150020C887CF}" srcOrd="0" destOrd="0" presId="urn:microsoft.com/office/officeart/2009/3/layout/StepUpProcess"/>
    <dgm:cxn modelId="{5A52D3DC-3433-471D-8D2A-350813534DFD}" type="presOf" srcId="{86B7649A-4071-4D21-A263-C9EDF51B9152}" destId="{64682080-DAE3-45A5-929F-736C4D272E1A}" srcOrd="0" destOrd="0" presId="urn:microsoft.com/office/officeart/2009/3/layout/StepUpProcess"/>
    <dgm:cxn modelId="{CA6C5607-BD49-4413-A2A1-A450161000E2}" srcId="{A0F2DCDB-820B-4692-9583-219A5C80F71A}" destId="{57BC9E69-3588-4526-B8EC-C7D676EABA8A}" srcOrd="2" destOrd="0" parTransId="{070B0E70-EBC8-472D-911B-ADC83A76DC89}" sibTransId="{BD24DD8B-D6D3-41A8-897C-16D0AF29D418}"/>
    <dgm:cxn modelId="{3FB98ECD-C0AC-4EB2-BF58-59EC1D03A4F5}" srcId="{A0F2DCDB-820B-4692-9583-219A5C80F71A}" destId="{86B7649A-4071-4D21-A263-C9EDF51B9152}" srcOrd="0" destOrd="0" parTransId="{8EC591CE-B260-427E-A7C1-E9A5A1DE3924}" sibTransId="{2E66620A-B29C-43CE-8989-F87256AD0843}"/>
    <dgm:cxn modelId="{9FEC466D-C597-47AD-90FF-F92A30F80FBC}" type="presOf" srcId="{A0F2DCDB-820B-4692-9583-219A5C80F71A}" destId="{8963F6B6-A2EB-47E0-AD74-C188D56BC6CD}" srcOrd="0" destOrd="0" presId="urn:microsoft.com/office/officeart/2009/3/layout/StepUpProcess"/>
    <dgm:cxn modelId="{396D4008-27D2-46D8-8774-F76F111D2C56}" type="presOf" srcId="{57BC9E69-3588-4526-B8EC-C7D676EABA8A}" destId="{771873E6-EA35-46E2-AE95-578A381C38E5}" srcOrd="0" destOrd="0" presId="urn:microsoft.com/office/officeart/2009/3/layout/StepUpProcess"/>
    <dgm:cxn modelId="{BF53FBBB-7440-417D-9D15-E6A4165F982F}" srcId="{A0F2DCDB-820B-4692-9583-219A5C80F71A}" destId="{A5E9F9CA-6195-4EAA-B0C1-F1BBADE57440}" srcOrd="1" destOrd="0" parTransId="{A8AEF381-D5F8-4597-9655-81530722B423}" sibTransId="{5449A58D-95C8-4A34-ADF4-C6EC05F9728D}"/>
    <dgm:cxn modelId="{FFE0E5A7-6B2D-4006-B8AF-6F30B95E14A1}" type="presParOf" srcId="{8963F6B6-A2EB-47E0-AD74-C188D56BC6CD}" destId="{60C8F8F4-5B5B-4A9A-A083-73E3EC737352}" srcOrd="0" destOrd="0" presId="urn:microsoft.com/office/officeart/2009/3/layout/StepUpProcess"/>
    <dgm:cxn modelId="{47624068-4FD5-476E-A12E-C2F27F968EE8}" type="presParOf" srcId="{60C8F8F4-5B5B-4A9A-A083-73E3EC737352}" destId="{7C45EE4B-0043-4812-985D-2748165ECF5B}" srcOrd="0" destOrd="0" presId="urn:microsoft.com/office/officeart/2009/3/layout/StepUpProcess"/>
    <dgm:cxn modelId="{F612EC33-2794-444C-B809-37ABB9D8B6E8}" type="presParOf" srcId="{60C8F8F4-5B5B-4A9A-A083-73E3EC737352}" destId="{64682080-DAE3-45A5-929F-736C4D272E1A}" srcOrd="1" destOrd="0" presId="urn:microsoft.com/office/officeart/2009/3/layout/StepUpProcess"/>
    <dgm:cxn modelId="{49F41AB0-2540-4E77-B0BA-BE89613F5DBB}" type="presParOf" srcId="{60C8F8F4-5B5B-4A9A-A083-73E3EC737352}" destId="{F0D46961-FB83-49C5-9C7A-CA53D147721E}" srcOrd="2" destOrd="0" presId="urn:microsoft.com/office/officeart/2009/3/layout/StepUpProcess"/>
    <dgm:cxn modelId="{F43E7D6F-E286-495A-8A44-45CD7973657F}" type="presParOf" srcId="{8963F6B6-A2EB-47E0-AD74-C188D56BC6CD}" destId="{E0810611-2EB4-433E-9378-2F2A479FB442}" srcOrd="1" destOrd="0" presId="urn:microsoft.com/office/officeart/2009/3/layout/StepUpProcess"/>
    <dgm:cxn modelId="{3B11F2BA-175B-47A7-A236-4D246D13A402}" type="presParOf" srcId="{E0810611-2EB4-433E-9378-2F2A479FB442}" destId="{32CA6448-3C2E-499A-9EE2-DA61A11BE6E7}" srcOrd="0" destOrd="0" presId="urn:microsoft.com/office/officeart/2009/3/layout/StepUpProcess"/>
    <dgm:cxn modelId="{5D09DD3C-982F-4018-8ABC-56EAF491B4CD}" type="presParOf" srcId="{8963F6B6-A2EB-47E0-AD74-C188D56BC6CD}" destId="{DAE47BDD-16A3-4B7A-9022-CDC1C7B20284}" srcOrd="2" destOrd="0" presId="urn:microsoft.com/office/officeart/2009/3/layout/StepUpProcess"/>
    <dgm:cxn modelId="{A9D3C799-D9A9-4BEC-BE1C-04C5153253BE}" type="presParOf" srcId="{DAE47BDD-16A3-4B7A-9022-CDC1C7B20284}" destId="{B1042A1B-60AB-4A18-AF4C-28354033E26B}" srcOrd="0" destOrd="0" presId="urn:microsoft.com/office/officeart/2009/3/layout/StepUpProcess"/>
    <dgm:cxn modelId="{9A1EF437-FD97-4E83-8828-E64037CE3C58}" type="presParOf" srcId="{DAE47BDD-16A3-4B7A-9022-CDC1C7B20284}" destId="{041606C8-F289-42D0-A9F1-CDB0632FC0BB}" srcOrd="1" destOrd="0" presId="urn:microsoft.com/office/officeart/2009/3/layout/StepUpProcess"/>
    <dgm:cxn modelId="{FBEC4B2D-5F25-4749-BEC1-110AD6CC4A98}" type="presParOf" srcId="{DAE47BDD-16A3-4B7A-9022-CDC1C7B20284}" destId="{0CE6FCBA-F131-43A8-A333-499A7E209352}" srcOrd="2" destOrd="0" presId="urn:microsoft.com/office/officeart/2009/3/layout/StepUpProcess"/>
    <dgm:cxn modelId="{7403A39C-6579-4140-A16A-98E4E8093069}" type="presParOf" srcId="{8963F6B6-A2EB-47E0-AD74-C188D56BC6CD}" destId="{DA6C8BD8-D424-4805-8CDA-110A56394461}" srcOrd="3" destOrd="0" presId="urn:microsoft.com/office/officeart/2009/3/layout/StepUpProcess"/>
    <dgm:cxn modelId="{6F4011F0-2453-4ADE-B009-0608CCD9E4C7}" type="presParOf" srcId="{DA6C8BD8-D424-4805-8CDA-110A56394461}" destId="{1ADCF2BA-5ADC-42C7-B1D6-71717B4F7F79}" srcOrd="0" destOrd="0" presId="urn:microsoft.com/office/officeart/2009/3/layout/StepUpProcess"/>
    <dgm:cxn modelId="{ABDB9458-F538-4276-AE6D-0D5962715CA3}" type="presParOf" srcId="{8963F6B6-A2EB-47E0-AD74-C188D56BC6CD}" destId="{33DE0311-7FC5-4197-B86C-006C61CFE9EB}" srcOrd="4" destOrd="0" presId="urn:microsoft.com/office/officeart/2009/3/layout/StepUpProcess"/>
    <dgm:cxn modelId="{9EF46C32-5AF1-46CE-B9F9-B4FCC91F889E}" type="presParOf" srcId="{33DE0311-7FC5-4197-B86C-006C61CFE9EB}" destId="{A69983C1-4841-4AFA-B48B-F1A1F7DC2554}" srcOrd="0" destOrd="0" presId="urn:microsoft.com/office/officeart/2009/3/layout/StepUpProcess"/>
    <dgm:cxn modelId="{745001F5-E0D5-44A5-ACA1-043764EF563D}" type="presParOf" srcId="{33DE0311-7FC5-4197-B86C-006C61CFE9EB}" destId="{771873E6-EA35-46E2-AE95-578A381C38E5}" srcOrd="1" destOrd="0" presId="urn:microsoft.com/office/officeart/2009/3/layout/StepUpProcess"/>
    <dgm:cxn modelId="{32FED075-63E9-4334-9F18-922A0417A2BA}" type="presParOf" srcId="{33DE0311-7FC5-4197-B86C-006C61CFE9EB}" destId="{060E5314-5002-4F27-9325-83B40BE43D8C}" srcOrd="2" destOrd="0" presId="urn:microsoft.com/office/officeart/2009/3/layout/StepUpProcess"/>
    <dgm:cxn modelId="{9EFD9969-E06C-4E55-ACF0-D2C31890757D}" type="presParOf" srcId="{8963F6B6-A2EB-47E0-AD74-C188D56BC6CD}" destId="{E35BEE37-A248-431B-A2DC-35DCDD5F03E6}" srcOrd="5" destOrd="0" presId="urn:microsoft.com/office/officeart/2009/3/layout/StepUpProcess"/>
    <dgm:cxn modelId="{321754F0-A655-46F9-821E-28CF6B4AAFEA}" type="presParOf" srcId="{E35BEE37-A248-431B-A2DC-35DCDD5F03E6}" destId="{0253FE18-C31B-4F76-8200-E73CE4D678B6}" srcOrd="0" destOrd="0" presId="urn:microsoft.com/office/officeart/2009/3/layout/StepUpProcess"/>
    <dgm:cxn modelId="{2A1547A8-AE44-4FA0-9794-14CB6DE2970B}" type="presParOf" srcId="{8963F6B6-A2EB-47E0-AD74-C188D56BC6CD}" destId="{554F010F-2061-4200-9878-3084783FC278}" srcOrd="6" destOrd="0" presId="urn:microsoft.com/office/officeart/2009/3/layout/StepUpProcess"/>
    <dgm:cxn modelId="{97CADD86-3378-4B1A-A70B-61DAC7CA4BD1}" type="presParOf" srcId="{554F010F-2061-4200-9878-3084783FC278}" destId="{53685F01-FD78-46C1-841E-7FA8489F84C2}" srcOrd="0" destOrd="0" presId="urn:microsoft.com/office/officeart/2009/3/layout/StepUpProcess"/>
    <dgm:cxn modelId="{2BB47A76-A83A-4186-9F82-FC1AE83837E7}" type="presParOf" srcId="{554F010F-2061-4200-9878-3084783FC278}" destId="{3097386B-13B6-4B44-A0EC-150020C887C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5EE4B-0043-4812-985D-2748165ECF5B}">
      <dsp:nvSpPr>
        <dsp:cNvPr id="0" name=""/>
        <dsp:cNvSpPr/>
      </dsp:nvSpPr>
      <dsp:spPr>
        <a:xfrm rot="5400000">
          <a:off x="419218" y="1758557"/>
          <a:ext cx="1253840" cy="20863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82080-DAE3-45A5-929F-736C4D272E1A}">
      <dsp:nvSpPr>
        <dsp:cNvPr id="0" name=""/>
        <dsp:cNvSpPr/>
      </dsp:nvSpPr>
      <dsp:spPr>
        <a:xfrm>
          <a:off x="209921" y="2381930"/>
          <a:ext cx="1883579" cy="1651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研究所</a:t>
          </a:r>
          <a:endParaRPr lang="en-US" altLang="zh-CN" sz="3100" kern="1200" dirty="0" smtClean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调查认证</a:t>
          </a:r>
          <a:endParaRPr lang="zh-CN" altLang="en-US" sz="3100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09921" y="2381930"/>
        <a:ext cx="1883579" cy="1651068"/>
      </dsp:txXfrm>
    </dsp:sp>
    <dsp:sp modelId="{F0D46961-FB83-49C5-9C7A-CA53D147721E}">
      <dsp:nvSpPr>
        <dsp:cNvPr id="0" name=""/>
        <dsp:cNvSpPr/>
      </dsp:nvSpPr>
      <dsp:spPr>
        <a:xfrm>
          <a:off x="1738109" y="1604957"/>
          <a:ext cx="355392" cy="35539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42A1B-60AB-4A18-AF4C-28354033E26B}">
      <dsp:nvSpPr>
        <dsp:cNvPr id="0" name=""/>
        <dsp:cNvSpPr/>
      </dsp:nvSpPr>
      <dsp:spPr>
        <a:xfrm rot="5400000">
          <a:off x="2725088" y="1187967"/>
          <a:ext cx="1253840" cy="20863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606C8-F289-42D0-A9F1-CDB0632FC0BB}">
      <dsp:nvSpPr>
        <dsp:cNvPr id="0" name=""/>
        <dsp:cNvSpPr/>
      </dsp:nvSpPr>
      <dsp:spPr>
        <a:xfrm>
          <a:off x="2515791" y="1811340"/>
          <a:ext cx="1883579" cy="1651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100" kern="1200" dirty="0"/>
        </a:p>
      </dsp:txBody>
      <dsp:txXfrm>
        <a:off x="2515791" y="1811340"/>
        <a:ext cx="1883579" cy="1651068"/>
      </dsp:txXfrm>
    </dsp:sp>
    <dsp:sp modelId="{0CE6FCBA-F131-43A8-A333-499A7E209352}">
      <dsp:nvSpPr>
        <dsp:cNvPr id="0" name=""/>
        <dsp:cNvSpPr/>
      </dsp:nvSpPr>
      <dsp:spPr>
        <a:xfrm>
          <a:off x="4043979" y="1034367"/>
          <a:ext cx="355392" cy="35539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983C1-4841-4AFA-B48B-F1A1F7DC2554}">
      <dsp:nvSpPr>
        <dsp:cNvPr id="0" name=""/>
        <dsp:cNvSpPr/>
      </dsp:nvSpPr>
      <dsp:spPr>
        <a:xfrm rot="5400000">
          <a:off x="5030958" y="617378"/>
          <a:ext cx="1253840" cy="20863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873E6-EA35-46E2-AE95-578A381C38E5}">
      <dsp:nvSpPr>
        <dsp:cNvPr id="0" name=""/>
        <dsp:cNvSpPr/>
      </dsp:nvSpPr>
      <dsp:spPr>
        <a:xfrm>
          <a:off x="2623448" y="1822389"/>
          <a:ext cx="1883579" cy="1651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国科大组织专家组调查认定</a:t>
          </a:r>
          <a:endParaRPr lang="zh-CN" altLang="en-US" sz="31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623448" y="1822389"/>
        <a:ext cx="1883579" cy="1651068"/>
      </dsp:txXfrm>
    </dsp:sp>
    <dsp:sp modelId="{060E5314-5002-4F27-9325-83B40BE43D8C}">
      <dsp:nvSpPr>
        <dsp:cNvPr id="0" name=""/>
        <dsp:cNvSpPr/>
      </dsp:nvSpPr>
      <dsp:spPr>
        <a:xfrm>
          <a:off x="6349848" y="463777"/>
          <a:ext cx="355392" cy="35539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85F01-FD78-46C1-841E-7FA8489F84C2}">
      <dsp:nvSpPr>
        <dsp:cNvPr id="0" name=""/>
        <dsp:cNvSpPr/>
      </dsp:nvSpPr>
      <dsp:spPr>
        <a:xfrm rot="5400000">
          <a:off x="7336828" y="46788"/>
          <a:ext cx="1253840" cy="20863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7386B-13B6-4B44-A0EC-150020C887CF}">
      <dsp:nvSpPr>
        <dsp:cNvPr id="0" name=""/>
        <dsp:cNvSpPr/>
      </dsp:nvSpPr>
      <dsp:spPr>
        <a:xfrm>
          <a:off x="4826267" y="1290335"/>
          <a:ext cx="1883579" cy="1651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报学科群分会审议</a:t>
          </a:r>
          <a:endParaRPr lang="zh-CN" altLang="en-US" sz="31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826267" y="1290335"/>
        <a:ext cx="1883579" cy="1651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CEC9-DDE4-4B30-87D6-0017517D5E27}" type="datetimeFigureOut">
              <a:rPr lang="zh-CN" altLang="en-US" smtClean="0"/>
              <a:pPr/>
              <a:t>2020-3-13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487E-253C-4F2A-AD3B-D7DF4058A6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9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照片为学生拍摄的礼堂</a:t>
            </a: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000F6D-74D8-0C46-B428-4DE0EB03488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22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1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2C326A-3541-E547-8C03-5779D23648EF}" type="datetimeFigureOut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panose="02010600040101010101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2020-3-13</a:t>
            </a:fld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597BDB-C194-6F4E-8639-1B954A600FDB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panose="02010600040101010101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F89CA9-0F6A-E745-B1B5-0B3A7BE5D970}" type="datetimeFigureOut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2020-3-13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721F5A-A6F2-4C4E-BFC8-8F7E8C0B0E84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2"/>
            <a:ext cx="10515600" cy="1021543"/>
          </a:xfrm>
        </p:spPr>
        <p:txBody>
          <a:bodyPr vert="horz" lIns="91438" tIns="45719" rIns="91438" bIns="45719" rtlCol="0" anchor="b">
            <a:normAutofit/>
          </a:bodyPr>
          <a:lstStyle>
            <a:lvl1pPr>
              <a:lnSpc>
                <a:spcPct val="100000"/>
              </a:lnSpc>
              <a:defRPr lang="en-US" sz="4000" b="1" dirty="0"/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15010" y="1021543"/>
            <a:ext cx="10538791" cy="0"/>
            <a:chOff x="815009" y="1021543"/>
            <a:chExt cx="10538791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横版组合——透明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1" y="6073475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60024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E72066-6174-6145-AA6B-3DE5C9EA0DC8}" type="datetimeFigureOut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2020-3-13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0C70D4-B8A7-1C47-A003-56128FA9BF31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254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6" y="2108201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1EA215-7A23-544C-A92E-4577682AAD9A}" type="datetimeFigureOut">
              <a:rPr lang="zh-CN" altLang="en-US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2020-3-13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0E2911-4B38-3847-BB6A-657490750D80}" type="slidenum">
              <a:rPr lang="zh-CN" altLang="en-US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3644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2020-3-13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7418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2020-3-13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7592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6000" y="165105"/>
            <a:ext cx="11520000" cy="611399"/>
          </a:xfrm>
        </p:spPr>
        <p:txBody>
          <a:bodyPr/>
          <a:lstStyle>
            <a:lvl1pPr>
              <a:defRPr sz="43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页面标题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04776" indent="-304776">
              <a:buFontTx/>
              <a:buBlip>
                <a:blip r:embed="rId2"/>
              </a:buBlip>
              <a:defRPr>
                <a:latin typeface="微软雅黑" pitchFamily="34" charset="-122"/>
                <a:ea typeface="微软雅黑" pitchFamily="34" charset="-122"/>
              </a:defRPr>
            </a:lvl1pPr>
            <a:lvl2pPr marL="914332" indent="-304776">
              <a:buFontTx/>
              <a:buBlip>
                <a:blip r:embed="rId2"/>
              </a:buBlip>
              <a:defRPr>
                <a:latin typeface="微软雅黑" pitchFamily="34" charset="-122"/>
                <a:ea typeface="微软雅黑" pitchFamily="34" charset="-122"/>
              </a:defRPr>
            </a:lvl2pPr>
            <a:lvl3pPr marL="1523887" indent="-304776">
              <a:buFontTx/>
              <a:buBlip>
                <a:blip r:embed="rId2"/>
              </a:buBlip>
              <a:defRPr>
                <a:latin typeface="微软雅黑" pitchFamily="34" charset="-122"/>
                <a:ea typeface="微软雅黑" pitchFamily="34" charset="-122"/>
              </a:defRPr>
            </a:lvl3pPr>
          </a:lstStyle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</p:spTree>
    <p:extLst>
      <p:ext uri="{BB962C8B-B14F-4D97-AF65-F5344CB8AC3E}">
        <p14:creationId xmlns:p14="http://schemas.microsoft.com/office/powerpoint/2010/main" val="1759078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2055" y="152405"/>
            <a:ext cx="11503948" cy="613553"/>
          </a:xfrm>
        </p:spPr>
        <p:txBody>
          <a:bodyPr/>
          <a:lstStyle/>
          <a:p>
            <a:r>
              <a:rPr lang="zh-CN" altLang="en-US" dirty="0"/>
              <a:t>页面标题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74097" indent="-474097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914332" indent="-304776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523887" indent="-304776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</p:spTree>
    <p:extLst>
      <p:ext uri="{BB962C8B-B14F-4D97-AF65-F5344CB8AC3E}">
        <p14:creationId xmlns:p14="http://schemas.microsoft.com/office/powerpoint/2010/main" val="23642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6009" y="197231"/>
            <a:ext cx="5662433" cy="604588"/>
          </a:xfrm>
        </p:spPr>
        <p:txBody>
          <a:bodyPr/>
          <a:lstStyle/>
          <a:p>
            <a:r>
              <a:rPr lang="zh-CN" altLang="en-US" dirty="0"/>
              <a:t>页面标题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34433" y="1183169"/>
            <a:ext cx="5664000" cy="5112000"/>
          </a:xfrm>
        </p:spPr>
        <p:txBody>
          <a:bodyPr/>
          <a:lstStyle/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2000" y="1183169"/>
            <a:ext cx="5664000" cy="5112000"/>
          </a:xfrm>
        </p:spPr>
        <p:txBody>
          <a:bodyPr/>
          <a:lstStyle/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36000" y="6318000"/>
            <a:ext cx="960000" cy="540000"/>
          </a:xfrm>
          <a:prstGeom prst="rect">
            <a:avLst/>
          </a:prstGeom>
        </p:spPr>
        <p:txBody>
          <a:bodyPr lIns="121914" tIns="60957" rIns="121914" bIns="60957"/>
          <a:lstStyle>
            <a:lvl1pPr defTabSz="1219140">
              <a:defRPr/>
            </a:lvl1pPr>
          </a:lstStyle>
          <a:p>
            <a:fld id="{632D9076-2472-438E-A09E-1EFE377136A4}" type="slidenum">
              <a:rPr lang="zh-CN" altLang="en-US" sz="2400" smtClean="0">
                <a:solidFill>
                  <a:srgbClr val="B61616"/>
                </a:solidFill>
              </a:rPr>
              <a:pPr/>
              <a:t>‹#›</a:t>
            </a:fld>
            <a:endParaRPr lang="zh-CN" altLang="en-US" sz="2400" dirty="0">
              <a:solidFill>
                <a:srgbClr val="B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2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6000" y="206189"/>
            <a:ext cx="5317741" cy="595624"/>
          </a:xfrm>
        </p:spPr>
        <p:txBody>
          <a:bodyPr/>
          <a:lstStyle/>
          <a:p>
            <a:r>
              <a:rPr lang="zh-CN" altLang="en-US" dirty="0"/>
              <a:t>页面标题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36000" y="1168991"/>
            <a:ext cx="5664000" cy="72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7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zh-CN" altLang="en-US" dirty="0"/>
              <a:t>栏目标题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36000" y="1969004"/>
            <a:ext cx="5664000" cy="43200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</a:lstStyle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567" y="1168991"/>
            <a:ext cx="5664000" cy="72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7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zh-CN" altLang="en-US" dirty="0"/>
              <a:t>栏目标题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567" y="1969004"/>
            <a:ext cx="5664000" cy="43200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</a:lstStyle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36000" y="6318000"/>
            <a:ext cx="960000" cy="540000"/>
          </a:xfrm>
          <a:prstGeom prst="rect">
            <a:avLst/>
          </a:prstGeom>
        </p:spPr>
        <p:txBody>
          <a:bodyPr lIns="121914" tIns="60957" rIns="121914" bIns="60957"/>
          <a:lstStyle>
            <a:lvl1pPr defTabSz="1219140">
              <a:defRPr/>
            </a:lvl1pPr>
          </a:lstStyle>
          <a:p>
            <a:fld id="{632D9076-2472-438E-A09E-1EFE377136A4}" type="slidenum">
              <a:rPr lang="zh-CN" altLang="en-US" sz="2400" smtClean="0">
                <a:solidFill>
                  <a:srgbClr val="B61616"/>
                </a:solidFill>
              </a:rPr>
              <a:pPr/>
              <a:t>‹#›</a:t>
            </a:fld>
            <a:endParaRPr lang="zh-CN" altLang="en-US" sz="2400" dirty="0">
              <a:solidFill>
                <a:srgbClr val="B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30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/>
                </a:solidFill>
              </a:rPr>
              <a:t>1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36000" y="6318000"/>
            <a:ext cx="960000" cy="540000"/>
          </a:xfrm>
          <a:prstGeom prst="rect">
            <a:avLst/>
          </a:prstGeom>
        </p:spPr>
        <p:txBody>
          <a:bodyPr lIns="121914" tIns="60957" rIns="121914" bIns="60957"/>
          <a:lstStyle>
            <a:lvl1pPr defTabSz="1219140">
              <a:defRPr/>
            </a:lvl1pPr>
          </a:lstStyle>
          <a:p>
            <a:fld id="{632D9076-2472-438E-A09E-1EFE377136A4}" type="slidenum">
              <a:rPr lang="zh-CN" altLang="en-US" sz="2400" smtClean="0">
                <a:solidFill>
                  <a:srgbClr val="B61616"/>
                </a:solidFill>
              </a:rPr>
              <a:pPr/>
              <a:t>‹#›</a:t>
            </a:fld>
            <a:endParaRPr lang="zh-CN" altLang="en-US" sz="2400" dirty="0">
              <a:solidFill>
                <a:srgbClr val="B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40768"/>
            <a:ext cx="10515600" cy="5061483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r>
              <a:rPr lang="en-US" altLang="zh-CN" dirty="0" smtClean="0"/>
              <a:t>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777B4F-0286-DE44-939A-59B26D3141B7}" type="datetimeFigureOut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panose="02010600040101010101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2020-3-13</a:t>
            </a:fld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panose="02010600040101010101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10" y="2"/>
            <a:ext cx="10538791" cy="102154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5010" y="1021543"/>
            <a:ext cx="10538791" cy="0"/>
            <a:chOff x="815009" y="1021543"/>
            <a:chExt cx="10538791" cy="0"/>
          </a:xfrm>
        </p:grpSpPr>
        <p:cxnSp>
          <p:nvCxnSpPr>
            <p:cNvPr id="8" name="直接连接符 7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solidFill>
                  <a:srgbClr val="FFFFFF"/>
                </a:solidFill>
              </a:rPr>
              <a:t>1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>
            <a:lvl1pPr defTabSz="1219140">
              <a:defRPr/>
            </a:lvl1pPr>
          </a:lstStyle>
          <a:p>
            <a:fld id="{0B0403A9-6F57-44BB-8D80-D390D4D80500}" type="slidenum">
              <a:rPr lang="zh-CN" altLang="en-US" sz="2400" smtClean="0">
                <a:solidFill>
                  <a:srgbClr val="B61616"/>
                </a:solidFill>
              </a:rPr>
              <a:pPr/>
              <a:t>‹#›</a:t>
            </a:fld>
            <a:endParaRPr lang="zh-CN" altLang="en-US" sz="2400" dirty="0">
              <a:solidFill>
                <a:srgbClr val="B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69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>
            <a:lvl1pPr defTabSz="1219140">
              <a:defRPr/>
            </a:lvl1pPr>
          </a:lstStyle>
          <a:p>
            <a:fld id="{CBF935E9-811E-4CB5-B86D-ACC9FDD6C5F1}" type="datetime1">
              <a:rPr lang="zh-CN" altLang="en-US" sz="2400" smtClean="0">
                <a:solidFill>
                  <a:srgbClr val="B61616"/>
                </a:solidFill>
              </a:rPr>
              <a:pPr/>
              <a:t>2020-3-13</a:t>
            </a:fld>
            <a:endParaRPr lang="zh-CN" altLang="en-US" sz="2400" dirty="0">
              <a:solidFill>
                <a:srgbClr val="B6161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>
            <a:lvl1pPr defTabSz="1219140">
              <a:defRPr/>
            </a:lvl1pPr>
          </a:lstStyle>
          <a:p>
            <a:fld id="{0B0403A9-6F57-44BB-8D80-D390D4D80500}" type="slidenum">
              <a:rPr lang="zh-CN" altLang="en-US" sz="2400" smtClean="0">
                <a:solidFill>
                  <a:srgbClr val="B61616"/>
                </a:solidFill>
              </a:rPr>
              <a:pPr/>
              <a:t>‹#›</a:t>
            </a:fld>
            <a:endParaRPr lang="zh-CN" altLang="en-US" sz="2400" dirty="0">
              <a:solidFill>
                <a:srgbClr val="B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2581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24"/>
          <p:cNvCxnSpPr/>
          <p:nvPr userDrawn="1"/>
        </p:nvCxnSpPr>
        <p:spPr>
          <a:xfrm>
            <a:off x="2" y="228600"/>
            <a:ext cx="48387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6629401"/>
            <a:ext cx="12192000" cy="2673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4720" y="445805"/>
            <a:ext cx="446398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0710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lIns="121914" tIns="60957" rIns="121914" bIns="60957"/>
          <a:lstStyle>
            <a:lvl1pPr defTabSz="1219140">
              <a:defRPr/>
            </a:lvl1pPr>
          </a:lstStyle>
          <a:p>
            <a:fld id="{421E9E4D-0BE1-4AAA-A57B-DA425863F4AF}" type="datetimeFigureOut">
              <a:rPr lang="zh-CN" altLang="en-US" sz="2400" smtClean="0">
                <a:solidFill>
                  <a:srgbClr val="B61616"/>
                </a:solidFill>
              </a:rPr>
              <a:pPr/>
              <a:t>2020-3-13</a:t>
            </a:fld>
            <a:endParaRPr lang="zh-CN" altLang="en-US" sz="2400" dirty="0">
              <a:solidFill>
                <a:srgbClr val="B6161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lIns="121914" tIns="60957" rIns="121914" bIns="60957"/>
          <a:lstStyle>
            <a:lvl1pPr defTabSz="1219140">
              <a:defRPr/>
            </a:lvl1pPr>
          </a:lstStyle>
          <a:p>
            <a:fld id="{E1BEBC7A-FD02-486B-81B5-A845787C689C}" type="slidenum">
              <a:rPr lang="zh-CN" altLang="en-US" sz="2400" smtClean="0">
                <a:solidFill>
                  <a:srgbClr val="B61616"/>
                </a:solidFill>
              </a:rPr>
              <a:pPr/>
              <a:t>‹#›</a:t>
            </a:fld>
            <a:endParaRPr lang="zh-CN" altLang="en-US" sz="2400" dirty="0">
              <a:solidFill>
                <a:srgbClr val="B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56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9783" y="274364"/>
            <a:ext cx="8244028" cy="858752"/>
          </a:xfrm>
        </p:spPr>
        <p:txBody>
          <a:bodyPr>
            <a:normAutofit/>
          </a:bodyPr>
          <a:lstStyle>
            <a:lvl1pPr algn="l"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lIns="121914" tIns="60957" rIns="121914" bIns="60957"/>
          <a:lstStyle>
            <a:lvl1pPr defTabSz="1219140">
              <a:defRPr/>
            </a:lvl1pPr>
          </a:lstStyle>
          <a:p>
            <a:fld id="{DC92ECF9-1C64-45C7-A351-5C2B04CB53AB}" type="datetimeFigureOut">
              <a:rPr lang="zh-CN" altLang="en-US" sz="2400" smtClean="0">
                <a:solidFill>
                  <a:srgbClr val="B61616"/>
                </a:solidFill>
              </a:rPr>
              <a:pPr/>
              <a:t>2020-3-13</a:t>
            </a:fld>
            <a:endParaRPr lang="zh-CN" altLang="en-US" sz="2400" dirty="0">
              <a:solidFill>
                <a:srgbClr val="B61616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lIns="121914" tIns="60957" rIns="121914" bIns="60957"/>
          <a:lstStyle>
            <a:lvl1pPr defTabSz="1219140">
              <a:defRPr/>
            </a:lvl1pPr>
          </a:lstStyle>
          <a:p>
            <a:fld id="{EE00B7EE-1E89-4FFA-B365-5BB8C644522A}" type="slidenum">
              <a:rPr lang="zh-CN" altLang="en-US" sz="2400" smtClean="0">
                <a:solidFill>
                  <a:srgbClr val="B61616"/>
                </a:solidFill>
              </a:rPr>
              <a:pPr/>
              <a:t>‹#›</a:t>
            </a:fld>
            <a:endParaRPr lang="zh-CN" altLang="en-US" sz="2400" dirty="0">
              <a:solidFill>
                <a:srgbClr val="B61616"/>
              </a:solidFill>
            </a:endParaRPr>
          </a:p>
        </p:txBody>
      </p:sp>
      <p:sp>
        <p:nvSpPr>
          <p:cNvPr id="7" name="Line 45"/>
          <p:cNvSpPr>
            <a:spLocks noChangeShapeType="1"/>
          </p:cNvSpPr>
          <p:nvPr userDrawn="1"/>
        </p:nvSpPr>
        <p:spPr bwMode="auto">
          <a:xfrm>
            <a:off x="803191" y="1032052"/>
            <a:ext cx="5704285" cy="0"/>
          </a:xfrm>
          <a:prstGeom prst="lin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760000"/>
            </a:solidFill>
            <a:round/>
            <a:headEnd/>
            <a:tailEnd/>
          </a:ln>
        </p:spPr>
        <p:txBody>
          <a:bodyPr wrap="none" lIns="104449" tIns="52224" rIns="104449" bIns="52224" anchor="ctr"/>
          <a:lstStyle/>
          <a:p>
            <a:pPr defTabSz="1219140"/>
            <a:endParaRPr lang="zh-CN" altLang="en-US" sz="1700" dirty="0">
              <a:solidFill>
                <a:srgbClr val="B6161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流程图: 延期 8"/>
          <p:cNvSpPr/>
          <p:nvPr userDrawn="1"/>
        </p:nvSpPr>
        <p:spPr>
          <a:xfrm>
            <a:off x="24399" y="411523"/>
            <a:ext cx="1342101" cy="851501"/>
          </a:xfrm>
          <a:custGeom>
            <a:avLst/>
            <a:gdLst>
              <a:gd name="connsiteX0" fmla="*/ 0 w 2304653"/>
              <a:gd name="connsiteY0" fmla="*/ 0 h 1872208"/>
              <a:gd name="connsiteX1" fmla="*/ 1152327 w 2304653"/>
              <a:gd name="connsiteY1" fmla="*/ 0 h 1872208"/>
              <a:gd name="connsiteX2" fmla="*/ 2304654 w 2304653"/>
              <a:gd name="connsiteY2" fmla="*/ 936104 h 1872208"/>
              <a:gd name="connsiteX3" fmla="*/ 1152327 w 2304653"/>
              <a:gd name="connsiteY3" fmla="*/ 1872208 h 1872208"/>
              <a:gd name="connsiteX4" fmla="*/ 0 w 2304653"/>
              <a:gd name="connsiteY4" fmla="*/ 1872208 h 1872208"/>
              <a:gd name="connsiteX5" fmla="*/ 0 w 2304653"/>
              <a:gd name="connsiteY5" fmla="*/ 0 h 1872208"/>
              <a:gd name="connsiteX0" fmla="*/ 0 w 3204064"/>
              <a:gd name="connsiteY0" fmla="*/ 0 h 1887198"/>
              <a:gd name="connsiteX1" fmla="*/ 2051737 w 3204064"/>
              <a:gd name="connsiteY1" fmla="*/ 14990 h 1887198"/>
              <a:gd name="connsiteX2" fmla="*/ 3204064 w 3204064"/>
              <a:gd name="connsiteY2" fmla="*/ 951094 h 1887198"/>
              <a:gd name="connsiteX3" fmla="*/ 2051737 w 3204064"/>
              <a:gd name="connsiteY3" fmla="*/ 1887198 h 1887198"/>
              <a:gd name="connsiteX4" fmla="*/ 899410 w 3204064"/>
              <a:gd name="connsiteY4" fmla="*/ 1887198 h 1887198"/>
              <a:gd name="connsiteX5" fmla="*/ 0 w 3204064"/>
              <a:gd name="connsiteY5" fmla="*/ 0 h 1887198"/>
              <a:gd name="connsiteX0" fmla="*/ 0 w 3204064"/>
              <a:gd name="connsiteY0" fmla="*/ 0 h 1887198"/>
              <a:gd name="connsiteX1" fmla="*/ 2051737 w 3204064"/>
              <a:gd name="connsiteY1" fmla="*/ 14990 h 1887198"/>
              <a:gd name="connsiteX2" fmla="*/ 3204064 w 3204064"/>
              <a:gd name="connsiteY2" fmla="*/ 951094 h 1887198"/>
              <a:gd name="connsiteX3" fmla="*/ 2051737 w 3204064"/>
              <a:gd name="connsiteY3" fmla="*/ 1887198 h 1887198"/>
              <a:gd name="connsiteX4" fmla="*/ 29980 w 3204064"/>
              <a:gd name="connsiteY4" fmla="*/ 1887198 h 1887198"/>
              <a:gd name="connsiteX5" fmla="*/ 0 w 3204064"/>
              <a:gd name="connsiteY5" fmla="*/ 0 h 1887198"/>
              <a:gd name="connsiteX0" fmla="*/ 0 w 3189073"/>
              <a:gd name="connsiteY0" fmla="*/ 0 h 1872208"/>
              <a:gd name="connsiteX1" fmla="*/ 2036746 w 3189073"/>
              <a:gd name="connsiteY1" fmla="*/ 0 h 1872208"/>
              <a:gd name="connsiteX2" fmla="*/ 3189073 w 3189073"/>
              <a:gd name="connsiteY2" fmla="*/ 936104 h 1872208"/>
              <a:gd name="connsiteX3" fmla="*/ 2036746 w 3189073"/>
              <a:gd name="connsiteY3" fmla="*/ 1872208 h 1872208"/>
              <a:gd name="connsiteX4" fmla="*/ 14989 w 3189073"/>
              <a:gd name="connsiteY4" fmla="*/ 1872208 h 1872208"/>
              <a:gd name="connsiteX5" fmla="*/ 0 w 3189073"/>
              <a:gd name="connsiteY5" fmla="*/ 0 h 1872208"/>
              <a:gd name="connsiteX0" fmla="*/ 0 w 3848302"/>
              <a:gd name="connsiteY0" fmla="*/ 14991 h 1872208"/>
              <a:gd name="connsiteX1" fmla="*/ 2695975 w 3848302"/>
              <a:gd name="connsiteY1" fmla="*/ 0 h 1872208"/>
              <a:gd name="connsiteX2" fmla="*/ 3848302 w 3848302"/>
              <a:gd name="connsiteY2" fmla="*/ 936104 h 1872208"/>
              <a:gd name="connsiteX3" fmla="*/ 2695975 w 3848302"/>
              <a:gd name="connsiteY3" fmla="*/ 1872208 h 1872208"/>
              <a:gd name="connsiteX4" fmla="*/ 674218 w 3848302"/>
              <a:gd name="connsiteY4" fmla="*/ 1872208 h 1872208"/>
              <a:gd name="connsiteX5" fmla="*/ 0 w 3848302"/>
              <a:gd name="connsiteY5" fmla="*/ 14991 h 1872208"/>
              <a:gd name="connsiteX0" fmla="*/ 0 w 3848302"/>
              <a:gd name="connsiteY0" fmla="*/ 14991 h 1902188"/>
              <a:gd name="connsiteX1" fmla="*/ 2695975 w 3848302"/>
              <a:gd name="connsiteY1" fmla="*/ 0 h 1902188"/>
              <a:gd name="connsiteX2" fmla="*/ 3848302 w 3848302"/>
              <a:gd name="connsiteY2" fmla="*/ 936104 h 1902188"/>
              <a:gd name="connsiteX3" fmla="*/ 2695975 w 3848302"/>
              <a:gd name="connsiteY3" fmla="*/ 1872208 h 1902188"/>
              <a:gd name="connsiteX4" fmla="*/ 31469 w 3848302"/>
              <a:gd name="connsiteY4" fmla="*/ 1902188 h 1902188"/>
              <a:gd name="connsiteX5" fmla="*/ 0 w 3848302"/>
              <a:gd name="connsiteY5" fmla="*/ 14991 h 1902188"/>
              <a:gd name="connsiteX0" fmla="*/ 0 w 3864784"/>
              <a:gd name="connsiteY0" fmla="*/ 29981 h 1902188"/>
              <a:gd name="connsiteX1" fmla="*/ 2712457 w 3864784"/>
              <a:gd name="connsiteY1" fmla="*/ 0 h 1902188"/>
              <a:gd name="connsiteX2" fmla="*/ 3864784 w 3864784"/>
              <a:gd name="connsiteY2" fmla="*/ 936104 h 1902188"/>
              <a:gd name="connsiteX3" fmla="*/ 2712457 w 3864784"/>
              <a:gd name="connsiteY3" fmla="*/ 1872208 h 1902188"/>
              <a:gd name="connsiteX4" fmla="*/ 47951 w 3864784"/>
              <a:gd name="connsiteY4" fmla="*/ 1902188 h 1902188"/>
              <a:gd name="connsiteX5" fmla="*/ 0 w 3864784"/>
              <a:gd name="connsiteY5" fmla="*/ 29981 h 1902188"/>
              <a:gd name="connsiteX0" fmla="*/ 0 w 3831822"/>
              <a:gd name="connsiteY0" fmla="*/ 14990 h 1902188"/>
              <a:gd name="connsiteX1" fmla="*/ 2679495 w 3831822"/>
              <a:gd name="connsiteY1" fmla="*/ 0 h 1902188"/>
              <a:gd name="connsiteX2" fmla="*/ 3831822 w 3831822"/>
              <a:gd name="connsiteY2" fmla="*/ 936104 h 1902188"/>
              <a:gd name="connsiteX3" fmla="*/ 2679495 w 3831822"/>
              <a:gd name="connsiteY3" fmla="*/ 1872208 h 1902188"/>
              <a:gd name="connsiteX4" fmla="*/ 14989 w 3831822"/>
              <a:gd name="connsiteY4" fmla="*/ 1902188 h 1902188"/>
              <a:gd name="connsiteX5" fmla="*/ 0 w 3831822"/>
              <a:gd name="connsiteY5" fmla="*/ 14990 h 190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1822" h="1902188">
                <a:moveTo>
                  <a:pt x="0" y="14990"/>
                </a:moveTo>
                <a:lnTo>
                  <a:pt x="2679495" y="0"/>
                </a:lnTo>
                <a:cubicBezTo>
                  <a:pt x="3315908" y="0"/>
                  <a:pt x="3831822" y="419108"/>
                  <a:pt x="3831822" y="936104"/>
                </a:cubicBezTo>
                <a:cubicBezTo>
                  <a:pt x="3831822" y="1453100"/>
                  <a:pt x="3315908" y="1872208"/>
                  <a:pt x="2679495" y="1872208"/>
                </a:cubicBezTo>
                <a:lnTo>
                  <a:pt x="14989" y="1902188"/>
                </a:lnTo>
                <a:lnTo>
                  <a:pt x="0" y="1499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zh-CN" altLang="en-US" sz="39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4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横版组合——透明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80380" y="6176916"/>
            <a:ext cx="2488089" cy="5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51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6000" y="165103"/>
            <a:ext cx="11520000" cy="611399"/>
          </a:xfrm>
        </p:spPr>
        <p:txBody>
          <a:bodyPr/>
          <a:lstStyle>
            <a:lvl1pPr>
              <a:defRPr sz="43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页面标题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04784" indent="-304784">
              <a:buFontTx/>
              <a:buBlip>
                <a:blip r:embed="rId2"/>
              </a:buBlip>
              <a:defRPr>
                <a:latin typeface="微软雅黑" pitchFamily="34" charset="-122"/>
                <a:ea typeface="微软雅黑" pitchFamily="34" charset="-122"/>
              </a:defRPr>
            </a:lvl1pPr>
            <a:lvl2pPr marL="914354" indent="-304784">
              <a:buFontTx/>
              <a:buBlip>
                <a:blip r:embed="rId2"/>
              </a:buBlip>
              <a:defRPr>
                <a:latin typeface="微软雅黑" pitchFamily="34" charset="-122"/>
                <a:ea typeface="微软雅黑" pitchFamily="34" charset="-122"/>
              </a:defRPr>
            </a:lvl2pPr>
            <a:lvl3pPr marL="1523925" indent="-304784">
              <a:buFontTx/>
              <a:buBlip>
                <a:blip r:embed="rId2"/>
              </a:buBlip>
              <a:defRPr>
                <a:latin typeface="微软雅黑" pitchFamily="34" charset="-122"/>
                <a:ea typeface="微软雅黑" pitchFamily="34" charset="-122"/>
              </a:defRPr>
            </a:lvl3pPr>
          </a:lstStyle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</p:spTree>
    <p:extLst>
      <p:ext uri="{BB962C8B-B14F-4D97-AF65-F5344CB8AC3E}">
        <p14:creationId xmlns:p14="http://schemas.microsoft.com/office/powerpoint/2010/main" val="175907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2054" y="152404"/>
            <a:ext cx="11503948" cy="613553"/>
          </a:xfrm>
        </p:spPr>
        <p:txBody>
          <a:bodyPr/>
          <a:lstStyle/>
          <a:p>
            <a:r>
              <a:rPr lang="zh-CN" altLang="en-US" dirty="0"/>
              <a:t>页面标题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74109" indent="-474109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914354" indent="-304784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523925" indent="-304784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</p:spTree>
    <p:extLst>
      <p:ext uri="{BB962C8B-B14F-4D97-AF65-F5344CB8AC3E}">
        <p14:creationId xmlns:p14="http://schemas.microsoft.com/office/powerpoint/2010/main" val="236429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6008" y="197230"/>
            <a:ext cx="5662433" cy="604588"/>
          </a:xfrm>
        </p:spPr>
        <p:txBody>
          <a:bodyPr/>
          <a:lstStyle/>
          <a:p>
            <a:r>
              <a:rPr lang="zh-CN" altLang="en-US" dirty="0"/>
              <a:t>页面标题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34433" y="1183169"/>
            <a:ext cx="5664000" cy="5112000"/>
          </a:xfrm>
        </p:spPr>
        <p:txBody>
          <a:bodyPr/>
          <a:lstStyle/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2000" y="1183169"/>
            <a:ext cx="5664000" cy="5112000"/>
          </a:xfrm>
        </p:spPr>
        <p:txBody>
          <a:bodyPr/>
          <a:lstStyle/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36000" y="6318000"/>
            <a:ext cx="960000" cy="540000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32D9076-2472-438E-A09E-1EFE377136A4}" type="slidenum">
              <a:rPr lang="zh-CN" altLang="en-US" sz="2400" smtClean="0">
                <a:solidFill>
                  <a:srgbClr val="B61616"/>
                </a:solidFill>
              </a:rPr>
              <a:pPr defTabSz="1219170"/>
              <a:t>‹#›</a:t>
            </a:fld>
            <a:endParaRPr lang="zh-CN" altLang="en-US" sz="2400">
              <a:solidFill>
                <a:srgbClr val="B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2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6000" y="206189"/>
            <a:ext cx="5317741" cy="595624"/>
          </a:xfrm>
        </p:spPr>
        <p:txBody>
          <a:bodyPr/>
          <a:lstStyle/>
          <a:p>
            <a:r>
              <a:rPr lang="zh-CN" altLang="en-US" dirty="0"/>
              <a:t>页面标题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36000" y="1168991"/>
            <a:ext cx="5664000" cy="72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zh-CN" altLang="en-US" dirty="0"/>
              <a:t>栏目标题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36000" y="1969004"/>
            <a:ext cx="5664000" cy="43200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</a:lstStyle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567" y="1168991"/>
            <a:ext cx="5664000" cy="72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zh-CN" altLang="en-US" dirty="0"/>
              <a:t>栏目标题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567" y="1969004"/>
            <a:ext cx="5664000" cy="43200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</a:lstStyle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36000" y="6318000"/>
            <a:ext cx="960000" cy="540000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32D9076-2472-438E-A09E-1EFE377136A4}" type="slidenum">
              <a:rPr lang="zh-CN" altLang="en-US" sz="2400" smtClean="0">
                <a:solidFill>
                  <a:srgbClr val="B61616"/>
                </a:solidFill>
              </a:rPr>
              <a:pPr defTabSz="1219170"/>
              <a:t>‹#›</a:t>
            </a:fld>
            <a:endParaRPr lang="zh-CN" altLang="en-US" sz="2400">
              <a:solidFill>
                <a:srgbClr val="B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F89CA9-0F6A-E745-B1B5-0B3A7BE5D970}" type="datetimeFigureOut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panose="02010600040101010101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2020-3-13</a:t>
            </a:fld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721F5A-A6F2-4C4E-BFC8-8F7E8C0B0E84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panose="02010600040101010101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2"/>
            <a:ext cx="10515600" cy="1021543"/>
          </a:xfrm>
        </p:spPr>
        <p:txBody>
          <a:bodyPr vert="horz" lIns="91438" tIns="45719" rIns="91438" bIns="45719" rtlCol="0" anchor="b">
            <a:normAutofit/>
          </a:bodyPr>
          <a:lstStyle>
            <a:lvl1pPr>
              <a:lnSpc>
                <a:spcPct val="100000"/>
              </a:lnSpc>
              <a:defRPr lang="en-US" sz="4000" b="1" dirty="0"/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15010" y="1021543"/>
            <a:ext cx="10538791" cy="0"/>
            <a:chOff x="815009" y="1021543"/>
            <a:chExt cx="10538791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横版组合——透明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1" y="6073475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/>
                </a:solidFill>
              </a:rPr>
              <a:t>1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36000" y="6318000"/>
            <a:ext cx="960000" cy="540000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32D9076-2472-438E-A09E-1EFE377136A4}" type="slidenum">
              <a:rPr lang="zh-CN" altLang="en-US" sz="2400" smtClean="0">
                <a:solidFill>
                  <a:srgbClr val="B61616"/>
                </a:solidFill>
              </a:rPr>
              <a:pPr defTabSz="1219170"/>
              <a:t>‹#›</a:t>
            </a:fld>
            <a:endParaRPr lang="zh-CN" altLang="en-US" sz="2400">
              <a:solidFill>
                <a:srgbClr val="B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8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solidFill>
                  <a:srgbClr val="FFFFFF"/>
                </a:solidFill>
              </a:rPr>
              <a:t>1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0B0403A9-6F57-44BB-8D80-D390D4D80500}" type="slidenum">
              <a:rPr lang="zh-CN" altLang="en-US" sz="2400" smtClean="0">
                <a:solidFill>
                  <a:srgbClr val="B61616"/>
                </a:solidFill>
              </a:rPr>
              <a:pPr defTabSz="1219170"/>
              <a:t>‹#›</a:t>
            </a:fld>
            <a:endParaRPr lang="zh-CN" altLang="en-US" sz="2400">
              <a:solidFill>
                <a:srgbClr val="B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69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CBF935E9-811E-4CB5-B86D-ACC9FDD6C5F1}" type="datetime1">
              <a:rPr lang="zh-CN" altLang="en-US" sz="2400" smtClean="0">
                <a:solidFill>
                  <a:srgbClr val="B61616"/>
                </a:solidFill>
              </a:rPr>
              <a:pPr defTabSz="1219170"/>
              <a:t>2020-3-13</a:t>
            </a:fld>
            <a:endParaRPr lang="zh-CN" altLang="en-US" sz="2400">
              <a:solidFill>
                <a:srgbClr val="B6161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0B0403A9-6F57-44BB-8D80-D390D4D80500}" type="slidenum">
              <a:rPr lang="zh-CN" altLang="en-US" sz="2400" smtClean="0">
                <a:solidFill>
                  <a:srgbClr val="B61616"/>
                </a:solidFill>
              </a:rPr>
              <a:pPr defTabSz="1219170"/>
              <a:t>‹#›</a:t>
            </a:fld>
            <a:endParaRPr lang="zh-CN" altLang="en-US" sz="2400">
              <a:solidFill>
                <a:srgbClr val="B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2581"/>
      </p:ext>
    </p:extLst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24"/>
          <p:cNvCxnSpPr/>
          <p:nvPr userDrawn="1"/>
        </p:nvCxnSpPr>
        <p:spPr>
          <a:xfrm>
            <a:off x="1" y="228600"/>
            <a:ext cx="48387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6629400"/>
            <a:ext cx="12192000" cy="2673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4720" y="445804"/>
            <a:ext cx="446398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0710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lIns="121917" tIns="60958" rIns="121917" bIns="60958"/>
          <a:lstStyle/>
          <a:p>
            <a:pPr defTabSz="1219170"/>
            <a:fld id="{421E9E4D-0BE1-4AAA-A57B-DA425863F4AF}" type="datetimeFigureOut">
              <a:rPr lang="zh-CN" altLang="en-US" sz="2400" smtClean="0">
                <a:solidFill>
                  <a:srgbClr val="B61616"/>
                </a:solidFill>
              </a:rPr>
              <a:pPr defTabSz="1219170"/>
              <a:t>2020-3-13</a:t>
            </a:fld>
            <a:endParaRPr lang="zh-CN" altLang="en-US" sz="2400">
              <a:solidFill>
                <a:srgbClr val="B6161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lIns="121917" tIns="60958" rIns="121917" bIns="60958"/>
          <a:lstStyle/>
          <a:p>
            <a:pPr defTabSz="1219170"/>
            <a:fld id="{E1BEBC7A-FD02-486B-81B5-A845787C689C}" type="slidenum">
              <a:rPr lang="zh-CN" altLang="en-US" sz="2400" smtClean="0">
                <a:solidFill>
                  <a:srgbClr val="B61616"/>
                </a:solidFill>
              </a:rPr>
              <a:pPr defTabSz="1219170"/>
              <a:t>‹#›</a:t>
            </a:fld>
            <a:endParaRPr lang="zh-CN" altLang="en-US" sz="2400">
              <a:solidFill>
                <a:srgbClr val="B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56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9783" y="274364"/>
            <a:ext cx="8244028" cy="858752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lIns="121917" tIns="60958" rIns="121917" bIns="60958"/>
          <a:lstStyle/>
          <a:p>
            <a:pPr defTabSz="1219170"/>
            <a:fld id="{DC92ECF9-1C64-45C7-A351-5C2B04CB53AB}" type="datetimeFigureOut">
              <a:rPr lang="zh-CN" altLang="en-US" sz="2400" smtClean="0">
                <a:solidFill>
                  <a:srgbClr val="B61616"/>
                </a:solidFill>
              </a:rPr>
              <a:pPr defTabSz="1219170"/>
              <a:t>2020-3-13</a:t>
            </a:fld>
            <a:endParaRPr lang="zh-CN" altLang="en-US" sz="2400">
              <a:solidFill>
                <a:srgbClr val="B61616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lIns="121917" tIns="60958" rIns="121917" bIns="60958"/>
          <a:lstStyle/>
          <a:p>
            <a:pPr defTabSz="1219170"/>
            <a:fld id="{EE00B7EE-1E89-4FFA-B365-5BB8C644522A}" type="slidenum">
              <a:rPr lang="zh-CN" altLang="en-US" sz="2400" smtClean="0">
                <a:solidFill>
                  <a:srgbClr val="B61616"/>
                </a:solidFill>
              </a:rPr>
              <a:pPr defTabSz="1219170"/>
              <a:t>‹#›</a:t>
            </a:fld>
            <a:endParaRPr lang="zh-CN" altLang="en-US" sz="2400">
              <a:solidFill>
                <a:srgbClr val="B61616"/>
              </a:solidFill>
            </a:endParaRPr>
          </a:p>
        </p:txBody>
      </p:sp>
      <p:sp>
        <p:nvSpPr>
          <p:cNvPr id="7" name="Line 45"/>
          <p:cNvSpPr>
            <a:spLocks noChangeShapeType="1"/>
          </p:cNvSpPr>
          <p:nvPr userDrawn="1"/>
        </p:nvSpPr>
        <p:spPr bwMode="auto">
          <a:xfrm>
            <a:off x="803190" y="1032052"/>
            <a:ext cx="5704285" cy="0"/>
          </a:xfrm>
          <a:prstGeom prst="lin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760000"/>
            </a:solidFill>
            <a:round/>
            <a:headEnd/>
            <a:tailEnd/>
          </a:ln>
        </p:spPr>
        <p:txBody>
          <a:bodyPr wrap="none" lIns="104452" tIns="52225" rIns="104452" bIns="52225" anchor="ctr"/>
          <a:lstStyle/>
          <a:p>
            <a:pPr defTabSz="1219170"/>
            <a:endParaRPr lang="zh-CN" altLang="en-US" sz="1700" dirty="0">
              <a:solidFill>
                <a:srgbClr val="B6161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流程图: 延期 8"/>
          <p:cNvSpPr/>
          <p:nvPr userDrawn="1"/>
        </p:nvSpPr>
        <p:spPr>
          <a:xfrm>
            <a:off x="24398" y="411522"/>
            <a:ext cx="1342101" cy="851501"/>
          </a:xfrm>
          <a:custGeom>
            <a:avLst/>
            <a:gdLst>
              <a:gd name="connsiteX0" fmla="*/ 0 w 2304653"/>
              <a:gd name="connsiteY0" fmla="*/ 0 h 1872208"/>
              <a:gd name="connsiteX1" fmla="*/ 1152327 w 2304653"/>
              <a:gd name="connsiteY1" fmla="*/ 0 h 1872208"/>
              <a:gd name="connsiteX2" fmla="*/ 2304654 w 2304653"/>
              <a:gd name="connsiteY2" fmla="*/ 936104 h 1872208"/>
              <a:gd name="connsiteX3" fmla="*/ 1152327 w 2304653"/>
              <a:gd name="connsiteY3" fmla="*/ 1872208 h 1872208"/>
              <a:gd name="connsiteX4" fmla="*/ 0 w 2304653"/>
              <a:gd name="connsiteY4" fmla="*/ 1872208 h 1872208"/>
              <a:gd name="connsiteX5" fmla="*/ 0 w 2304653"/>
              <a:gd name="connsiteY5" fmla="*/ 0 h 1872208"/>
              <a:gd name="connsiteX0" fmla="*/ 0 w 3204064"/>
              <a:gd name="connsiteY0" fmla="*/ 0 h 1887198"/>
              <a:gd name="connsiteX1" fmla="*/ 2051737 w 3204064"/>
              <a:gd name="connsiteY1" fmla="*/ 14990 h 1887198"/>
              <a:gd name="connsiteX2" fmla="*/ 3204064 w 3204064"/>
              <a:gd name="connsiteY2" fmla="*/ 951094 h 1887198"/>
              <a:gd name="connsiteX3" fmla="*/ 2051737 w 3204064"/>
              <a:gd name="connsiteY3" fmla="*/ 1887198 h 1887198"/>
              <a:gd name="connsiteX4" fmla="*/ 899410 w 3204064"/>
              <a:gd name="connsiteY4" fmla="*/ 1887198 h 1887198"/>
              <a:gd name="connsiteX5" fmla="*/ 0 w 3204064"/>
              <a:gd name="connsiteY5" fmla="*/ 0 h 1887198"/>
              <a:gd name="connsiteX0" fmla="*/ 0 w 3204064"/>
              <a:gd name="connsiteY0" fmla="*/ 0 h 1887198"/>
              <a:gd name="connsiteX1" fmla="*/ 2051737 w 3204064"/>
              <a:gd name="connsiteY1" fmla="*/ 14990 h 1887198"/>
              <a:gd name="connsiteX2" fmla="*/ 3204064 w 3204064"/>
              <a:gd name="connsiteY2" fmla="*/ 951094 h 1887198"/>
              <a:gd name="connsiteX3" fmla="*/ 2051737 w 3204064"/>
              <a:gd name="connsiteY3" fmla="*/ 1887198 h 1887198"/>
              <a:gd name="connsiteX4" fmla="*/ 29980 w 3204064"/>
              <a:gd name="connsiteY4" fmla="*/ 1887198 h 1887198"/>
              <a:gd name="connsiteX5" fmla="*/ 0 w 3204064"/>
              <a:gd name="connsiteY5" fmla="*/ 0 h 1887198"/>
              <a:gd name="connsiteX0" fmla="*/ 0 w 3189073"/>
              <a:gd name="connsiteY0" fmla="*/ 0 h 1872208"/>
              <a:gd name="connsiteX1" fmla="*/ 2036746 w 3189073"/>
              <a:gd name="connsiteY1" fmla="*/ 0 h 1872208"/>
              <a:gd name="connsiteX2" fmla="*/ 3189073 w 3189073"/>
              <a:gd name="connsiteY2" fmla="*/ 936104 h 1872208"/>
              <a:gd name="connsiteX3" fmla="*/ 2036746 w 3189073"/>
              <a:gd name="connsiteY3" fmla="*/ 1872208 h 1872208"/>
              <a:gd name="connsiteX4" fmla="*/ 14989 w 3189073"/>
              <a:gd name="connsiteY4" fmla="*/ 1872208 h 1872208"/>
              <a:gd name="connsiteX5" fmla="*/ 0 w 3189073"/>
              <a:gd name="connsiteY5" fmla="*/ 0 h 1872208"/>
              <a:gd name="connsiteX0" fmla="*/ 0 w 3848302"/>
              <a:gd name="connsiteY0" fmla="*/ 14991 h 1872208"/>
              <a:gd name="connsiteX1" fmla="*/ 2695975 w 3848302"/>
              <a:gd name="connsiteY1" fmla="*/ 0 h 1872208"/>
              <a:gd name="connsiteX2" fmla="*/ 3848302 w 3848302"/>
              <a:gd name="connsiteY2" fmla="*/ 936104 h 1872208"/>
              <a:gd name="connsiteX3" fmla="*/ 2695975 w 3848302"/>
              <a:gd name="connsiteY3" fmla="*/ 1872208 h 1872208"/>
              <a:gd name="connsiteX4" fmla="*/ 674218 w 3848302"/>
              <a:gd name="connsiteY4" fmla="*/ 1872208 h 1872208"/>
              <a:gd name="connsiteX5" fmla="*/ 0 w 3848302"/>
              <a:gd name="connsiteY5" fmla="*/ 14991 h 1872208"/>
              <a:gd name="connsiteX0" fmla="*/ 0 w 3848302"/>
              <a:gd name="connsiteY0" fmla="*/ 14991 h 1902188"/>
              <a:gd name="connsiteX1" fmla="*/ 2695975 w 3848302"/>
              <a:gd name="connsiteY1" fmla="*/ 0 h 1902188"/>
              <a:gd name="connsiteX2" fmla="*/ 3848302 w 3848302"/>
              <a:gd name="connsiteY2" fmla="*/ 936104 h 1902188"/>
              <a:gd name="connsiteX3" fmla="*/ 2695975 w 3848302"/>
              <a:gd name="connsiteY3" fmla="*/ 1872208 h 1902188"/>
              <a:gd name="connsiteX4" fmla="*/ 31469 w 3848302"/>
              <a:gd name="connsiteY4" fmla="*/ 1902188 h 1902188"/>
              <a:gd name="connsiteX5" fmla="*/ 0 w 3848302"/>
              <a:gd name="connsiteY5" fmla="*/ 14991 h 1902188"/>
              <a:gd name="connsiteX0" fmla="*/ 0 w 3864784"/>
              <a:gd name="connsiteY0" fmla="*/ 29981 h 1902188"/>
              <a:gd name="connsiteX1" fmla="*/ 2712457 w 3864784"/>
              <a:gd name="connsiteY1" fmla="*/ 0 h 1902188"/>
              <a:gd name="connsiteX2" fmla="*/ 3864784 w 3864784"/>
              <a:gd name="connsiteY2" fmla="*/ 936104 h 1902188"/>
              <a:gd name="connsiteX3" fmla="*/ 2712457 w 3864784"/>
              <a:gd name="connsiteY3" fmla="*/ 1872208 h 1902188"/>
              <a:gd name="connsiteX4" fmla="*/ 47951 w 3864784"/>
              <a:gd name="connsiteY4" fmla="*/ 1902188 h 1902188"/>
              <a:gd name="connsiteX5" fmla="*/ 0 w 3864784"/>
              <a:gd name="connsiteY5" fmla="*/ 29981 h 1902188"/>
              <a:gd name="connsiteX0" fmla="*/ 0 w 3831822"/>
              <a:gd name="connsiteY0" fmla="*/ 14990 h 1902188"/>
              <a:gd name="connsiteX1" fmla="*/ 2679495 w 3831822"/>
              <a:gd name="connsiteY1" fmla="*/ 0 h 1902188"/>
              <a:gd name="connsiteX2" fmla="*/ 3831822 w 3831822"/>
              <a:gd name="connsiteY2" fmla="*/ 936104 h 1902188"/>
              <a:gd name="connsiteX3" fmla="*/ 2679495 w 3831822"/>
              <a:gd name="connsiteY3" fmla="*/ 1872208 h 1902188"/>
              <a:gd name="connsiteX4" fmla="*/ 14989 w 3831822"/>
              <a:gd name="connsiteY4" fmla="*/ 1902188 h 1902188"/>
              <a:gd name="connsiteX5" fmla="*/ 0 w 3831822"/>
              <a:gd name="connsiteY5" fmla="*/ 14990 h 190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1822" h="1902188">
                <a:moveTo>
                  <a:pt x="0" y="14990"/>
                </a:moveTo>
                <a:lnTo>
                  <a:pt x="2679495" y="0"/>
                </a:lnTo>
                <a:cubicBezTo>
                  <a:pt x="3315908" y="0"/>
                  <a:pt x="3831822" y="419108"/>
                  <a:pt x="3831822" y="936104"/>
                </a:cubicBezTo>
                <a:cubicBezTo>
                  <a:pt x="3831822" y="1453100"/>
                  <a:pt x="3315908" y="1872208"/>
                  <a:pt x="2679495" y="1872208"/>
                </a:cubicBezTo>
                <a:lnTo>
                  <a:pt x="14989" y="1902188"/>
                </a:lnTo>
                <a:lnTo>
                  <a:pt x="0" y="1499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zh-CN" altLang="en-US" sz="38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4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横版组合——透明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80378" y="6176915"/>
            <a:ext cx="2488089" cy="5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5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E72066-6174-6145-AA6B-3DE5C9EA0DC8}" type="datetimeFigureOut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panose="02010600040101010101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2020-3-13</a:t>
            </a:fld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0C70D4-B8A7-1C47-A003-56128FA9BF31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panose="02010600040101010101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6" y="2108201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1EA215-7A23-544C-A92E-4577682AAD9A}" type="datetimeFigureOut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panose="02010600040101010101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2020-3-13</a:t>
            </a:fld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0E2911-4B38-3847-BB6A-657490750D80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panose="02010600040101010101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  <a:pPr/>
              <a:t>2020-3-13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  <a:pPr/>
              <a:t>2020-3-13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2C326A-3541-E547-8C03-5779D23648EF}" type="datetimeFigureOut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2020-3-13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597BDB-C194-6F4E-8639-1B954A600FDB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9406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5061483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r>
              <a:rPr lang="en-US" altLang="zh-CN" dirty="0" smtClean="0"/>
              <a:t>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777B4F-0286-DE44-939A-59B26D3141B7}" type="datetimeFigureOut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2020-3-13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10" y="2"/>
            <a:ext cx="10538791" cy="102154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grpSp>
        <p:nvGrpSpPr>
          <p:cNvPr id="7" name="组合 15"/>
          <p:cNvGrpSpPr/>
          <p:nvPr userDrawn="1"/>
        </p:nvGrpSpPr>
        <p:grpSpPr>
          <a:xfrm>
            <a:off x="815010" y="1021543"/>
            <a:ext cx="10538791" cy="0"/>
            <a:chOff x="815009" y="1021543"/>
            <a:chExt cx="10538791" cy="0"/>
          </a:xfrm>
        </p:grpSpPr>
        <p:cxnSp>
          <p:nvCxnSpPr>
            <p:cNvPr id="8" name="直接连接符 7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横版组合——透明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1" y="6073475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54843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C5E0C2-28B8-CE44-9D60-588CFEE87B31}" type="datetimeFigureOut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panose="02010600040101010101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2020-3-13</a:t>
            </a:fld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panose="02010600040101010101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 dirty="0">
              <a:solidFill>
                <a:prstClr val="black">
                  <a:tint val="75000"/>
                </a:prstClr>
              </a:solidFill>
              <a:ea typeface="华文中宋" panose="0201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C5E0C2-28B8-CE44-9D60-588CFEE87B31}" type="datetimeFigureOut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2020-3-13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ransition spd="med">
    <p:wipe dir="u"/>
  </p:transition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355" y="6372000"/>
            <a:ext cx="217365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36000" y="199672"/>
            <a:ext cx="11520000" cy="49969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zh-CN" altLang="en-US" dirty="0"/>
              <a:t>页面标题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6000" y="1196752"/>
            <a:ext cx="11520000" cy="5112000"/>
          </a:xfrm>
          <a:prstGeom prst="rect">
            <a:avLst/>
          </a:prstGeom>
        </p:spPr>
        <p:txBody>
          <a:bodyPr vert="horz" lIns="119994" tIns="0" rIns="121914" bIns="0" rtlCol="0">
            <a:normAutofit/>
          </a:bodyPr>
          <a:lstStyle/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736000" y="6318000"/>
            <a:ext cx="6720000" cy="54000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 defTabSz="1219140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>
                <a:solidFill>
                  <a:srgbClr val="FFFFFF"/>
                </a:solidFill>
              </a:rPr>
              <a:t>1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2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71" y="6418553"/>
            <a:ext cx="5340676" cy="39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 userDrawn="1"/>
        </p:nvSpPr>
        <p:spPr>
          <a:xfrm>
            <a:off x="139340" y="6406941"/>
            <a:ext cx="638629" cy="41549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fld id="{4BFF957E-C95B-47C2-830C-B2C708162591}" type="slidenum">
              <a:rPr lang="zh-CN" altLang="en-US" sz="1900" b="1" smtClean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1219140"/>
              <a:t>‹#›</a:t>
            </a:fld>
            <a:endParaRPr lang="zh-CN" altLang="en-US" sz="19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1" y="455514"/>
            <a:ext cx="12192000" cy="4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5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1219110" rtl="0" eaLnBrk="1" latinLnBrk="0" hangingPunct="1">
        <a:lnSpc>
          <a:spcPct val="100000"/>
        </a:lnSpc>
        <a:spcBef>
          <a:spcPct val="0"/>
        </a:spcBef>
        <a:buNone/>
        <a:defRPr sz="43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04776" indent="-304776" algn="l" defTabSz="121911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SzPct val="90000"/>
        <a:buFontTx/>
        <a:buBlip>
          <a:blip r:embed="rId16"/>
        </a:buBlip>
        <a:defRPr sz="3700" b="0" kern="1200">
          <a:solidFill>
            <a:schemeClr val="bg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14332" indent="-304776" algn="l" defTabSz="121911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SzPct val="90000"/>
        <a:buFontTx/>
        <a:buBlip>
          <a:blip r:embed="rId16"/>
        </a:buBlip>
        <a:defRPr sz="3200" b="0" kern="1200">
          <a:solidFill>
            <a:schemeClr val="bg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3887" indent="-304776" algn="l" defTabSz="121911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SzPct val="90000"/>
        <a:buFontTx/>
        <a:buBlip>
          <a:blip r:embed="rId16"/>
        </a:buBlip>
        <a:defRPr sz="2400" b="0" kern="1200">
          <a:solidFill>
            <a:schemeClr val="bg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3440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4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orient="horz" pos="618">
          <p15:clr>
            <a:srgbClr val="F26B43"/>
          </p15:clr>
        </p15:guide>
        <p15:guide id="5" pos="2880">
          <p15:clr>
            <a:srgbClr val="F26B43"/>
          </p15:clr>
        </p15:guide>
        <p15:guide id="6" pos="158">
          <p15:clr>
            <a:srgbClr val="F26B43"/>
          </p15:clr>
        </p15:guide>
        <p15:guide id="7" pos="5602">
          <p15:clr>
            <a:srgbClr val="F26B43"/>
          </p15:clr>
        </p15:guide>
        <p15:guide id="8" orient="horz" pos="397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354" y="6372000"/>
            <a:ext cx="217365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36000" y="199672"/>
            <a:ext cx="11520000" cy="49969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zh-CN" altLang="en-US" dirty="0"/>
              <a:t>页面标题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6000" y="1196752"/>
            <a:ext cx="11520000" cy="5112000"/>
          </a:xfrm>
          <a:prstGeom prst="rect">
            <a:avLst/>
          </a:prstGeom>
        </p:spPr>
        <p:txBody>
          <a:bodyPr vert="horz" lIns="119997" tIns="0" rIns="121917" bIns="0" rtlCol="0">
            <a:normAutofit/>
          </a:bodyPr>
          <a:lstStyle/>
          <a:p>
            <a:pPr lvl="0"/>
            <a:r>
              <a:rPr lang="zh-CN" altLang="en-US" dirty="0"/>
              <a:t>第一级文本内容</a:t>
            </a:r>
          </a:p>
          <a:p>
            <a:pPr lvl="1"/>
            <a:r>
              <a:rPr lang="zh-CN" altLang="en-US" dirty="0"/>
              <a:t>第二级文本内容</a:t>
            </a:r>
          </a:p>
          <a:p>
            <a:pPr lvl="2"/>
            <a:r>
              <a:rPr lang="zh-CN" altLang="en-US" dirty="0"/>
              <a:t>第三级文本内容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736000" y="6318000"/>
            <a:ext cx="6720000" cy="54000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defTabSz="1219170"/>
            <a:r>
              <a:rPr lang="en-US" altLang="zh-CN">
                <a:solidFill>
                  <a:srgbClr val="FFFFFF"/>
                </a:solidFill>
              </a:rPr>
              <a:t>1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2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70" y="6418551"/>
            <a:ext cx="5340676" cy="39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 userDrawn="1"/>
        </p:nvSpPr>
        <p:spPr>
          <a:xfrm>
            <a:off x="139339" y="6406940"/>
            <a:ext cx="638629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/>
            <a:fld id="{4BFF957E-C95B-47C2-830C-B2C708162591}" type="slidenum">
              <a:rPr lang="zh-CN" altLang="en-US" b="1" smtClean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1219170"/>
              <a:t>‹#›</a:t>
            </a:fld>
            <a:endParaRPr lang="zh-CN" altLang="en-US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1" y="455513"/>
            <a:ext cx="12192000" cy="4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5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l" defTabSz="1219140" rtl="0" eaLnBrk="1" latinLnBrk="0" hangingPunct="1">
        <a:lnSpc>
          <a:spcPct val="100000"/>
        </a:lnSpc>
        <a:spcBef>
          <a:spcPct val="0"/>
        </a:spcBef>
        <a:buNone/>
        <a:defRPr sz="43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SzPct val="90000"/>
        <a:buFontTx/>
        <a:buBlip>
          <a:blip r:embed="rId16"/>
        </a:buBlip>
        <a:defRPr sz="3700" b="0" kern="1200">
          <a:solidFill>
            <a:schemeClr val="bg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14354" indent="-304784" algn="l" defTabSz="121914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SzPct val="90000"/>
        <a:buFontTx/>
        <a:buBlip>
          <a:blip r:embed="rId16"/>
        </a:buBlip>
        <a:defRPr sz="3200" b="0" kern="1200">
          <a:solidFill>
            <a:schemeClr val="bg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3925" indent="-304784" algn="l" defTabSz="121914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SzPct val="90000"/>
        <a:buFontTx/>
        <a:buBlip>
          <a:blip r:embed="rId16"/>
        </a:buBlip>
        <a:defRPr sz="2400" b="0" kern="1200">
          <a:solidFill>
            <a:schemeClr val="bg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4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orient="horz" pos="618">
          <p15:clr>
            <a:srgbClr val="F26B43"/>
          </p15:clr>
        </p15:guide>
        <p15:guide id="5" pos="2880">
          <p15:clr>
            <a:srgbClr val="F26B43"/>
          </p15:clr>
        </p15:guide>
        <p15:guide id="6" pos="158">
          <p15:clr>
            <a:srgbClr val="F26B43"/>
          </p15:clr>
        </p15:guide>
        <p15:guide id="7" pos="5602">
          <p15:clr>
            <a:srgbClr val="F26B43"/>
          </p15:clr>
        </p15:guide>
        <p15:guide id="8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81837" y="920074"/>
            <a:ext cx="10101532" cy="11559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b="1" dirty="0" smtClean="0">
                <a:solidFill>
                  <a:srgbClr val="C00000"/>
                </a:solidFill>
              </a:rPr>
              <a:t>学位论文抽检及被举报情况通报</a:t>
            </a:r>
            <a:endParaRPr lang="zh-CN" altLang="en-US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抽检范围：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2018</a:t>
            </a: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年度授予硕士学位人员</a:t>
            </a:r>
            <a:endParaRPr lang="en-US" altLang="zh-CN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抽检篇数：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136</a:t>
            </a: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篇，涉及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53</a:t>
            </a: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个一级学科</a:t>
            </a:r>
            <a:endParaRPr lang="en-US" altLang="zh-CN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“存在问题学位论文”：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篇</a:t>
            </a:r>
            <a:endParaRPr lang="en-US" altLang="zh-CN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涉及单位和学科：</a:t>
            </a:r>
            <a:endParaRPr lang="en-US" altLang="zh-CN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CN" alt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年硕士学位论文抽检反馈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05362"/>
              </p:ext>
            </p:extLst>
          </p:nvPr>
        </p:nvGraphicFramePr>
        <p:xfrm>
          <a:off x="1181997" y="3450566"/>
          <a:ext cx="9609648" cy="203583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38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4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96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82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学科群分会</a:t>
                      </a:r>
                      <a:endParaRPr lang="zh-CN" sz="18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一级</a:t>
                      </a:r>
                      <a:r>
                        <a:rPr lang="zh-CN" sz="18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学科</a:t>
                      </a:r>
                      <a:endParaRPr lang="en-US" altLang="zh-CN" sz="18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培养单位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34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物理</a:t>
                      </a:r>
                      <a:endParaRPr lang="zh-CN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物理学</a:t>
                      </a:r>
                      <a:endParaRPr lang="zh-CN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声学所东海站</a:t>
                      </a:r>
                      <a:endParaRPr lang="zh-CN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CN" alt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年硕士学位论文抽检反馈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4591"/>
          <a:stretch>
            <a:fillRect/>
          </a:stretch>
        </p:blipFill>
        <p:spPr bwMode="auto">
          <a:xfrm>
            <a:off x="1437379" y="1000664"/>
            <a:ext cx="4463091" cy="585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7246"/>
          <a:stretch>
            <a:fillRect/>
          </a:stretch>
        </p:blipFill>
        <p:spPr bwMode="auto">
          <a:xfrm>
            <a:off x="6799059" y="1005512"/>
            <a:ext cx="4113356" cy="5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CN" alt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年硕士学位论文抽检反馈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150" y="1414731"/>
            <a:ext cx="9290272" cy="44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1" descr="C:\Users\zyl\AppData\Roaming\Tencent\Users\547632556\QQ\WinTemp\RichOle\CANL1]UUK`EX94K~ZT~XIKY.png"/>
          <p:cNvPicPr>
            <a:picLocks noChangeAspect="1" noChangeArrowheads="1"/>
          </p:cNvPicPr>
          <p:nvPr/>
        </p:nvPicPr>
        <p:blipFill rotWithShape="1">
          <a:blip r:embed="rId2" cstate="print"/>
          <a:srcRect l="5839" r="4880"/>
          <a:stretch/>
        </p:blipFill>
        <p:spPr bwMode="auto">
          <a:xfrm>
            <a:off x="6762307" y="1370363"/>
            <a:ext cx="3545209" cy="507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5" name="图片 17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372" y="1392865"/>
            <a:ext cx="3965944" cy="5050465"/>
          </a:xfrm>
          <a:prstGeom prst="rect">
            <a:avLst/>
          </a:prstGeom>
          <a:noFill/>
        </p:spPr>
      </p:pic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826604" y="177493"/>
            <a:ext cx="10538791" cy="663612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000066"/>
                </a:solidFill>
              </a:rPr>
              <a:t>《</a:t>
            </a:r>
            <a:r>
              <a:rPr lang="zh-CN" altLang="en-US" sz="3600" dirty="0" smtClean="0">
                <a:solidFill>
                  <a:srgbClr val="000066"/>
                </a:solidFill>
              </a:rPr>
              <a:t>博士硕士学位论文抽检结果处理办法</a:t>
            </a:r>
            <a:r>
              <a:rPr lang="en-US" altLang="zh-CN" sz="3600" dirty="0" smtClean="0">
                <a:solidFill>
                  <a:srgbClr val="000066"/>
                </a:solidFill>
              </a:rPr>
              <a:t>》</a:t>
            </a:r>
            <a:endParaRPr lang="zh-CN" alt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1885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defTabSz="9144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p"/>
            </a:pPr>
            <a:r>
              <a:rPr lang="zh-CN" altLang="en-US" b="1" dirty="0" smtClean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总体情况：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2019</a:t>
            </a:r>
            <a:r>
              <a:rPr lang="zh-CN" altLang="en-US" dirty="0" smtClean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年共接到学位论文被举报事件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</a:t>
            </a:r>
            <a:r>
              <a:rPr lang="zh-CN" altLang="en-US" dirty="0" smtClean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件，两篇博士学位论文、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</a:t>
            </a:r>
            <a:r>
              <a:rPr lang="zh-CN" altLang="en-US" dirty="0" smtClean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篇硕士学位论文</a:t>
            </a:r>
            <a:endParaRPr lang="en-US" altLang="zh-CN" dirty="0" smtClean="0">
              <a:solidFill>
                <a:srgbClr val="0070C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p"/>
            </a:pPr>
            <a:r>
              <a:rPr lang="zh-CN" altLang="en-US" b="1" dirty="0" smtClean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涉及学科与单位：</a:t>
            </a:r>
            <a:endParaRPr lang="en-US" altLang="zh-CN" b="1" dirty="0" smtClean="0">
              <a:solidFill>
                <a:srgbClr val="0070C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学位论文被举报情况通报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72844"/>
              </p:ext>
            </p:extLst>
          </p:nvPr>
        </p:nvGraphicFramePr>
        <p:xfrm>
          <a:off x="840339" y="2948917"/>
          <a:ext cx="10546527" cy="314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400">
                  <a:extLst>
                    <a:ext uri="{9D8B030D-6E8A-4147-A177-3AD203B41FA5}">
                      <a16:colId xmlns="" xmlns:a16="http://schemas.microsoft.com/office/drawing/2014/main" val="3758544585"/>
                    </a:ext>
                  </a:extLst>
                </a:gridCol>
                <a:gridCol w="1436210">
                  <a:extLst>
                    <a:ext uri="{9D8B030D-6E8A-4147-A177-3AD203B41FA5}">
                      <a16:colId xmlns="" xmlns:a16="http://schemas.microsoft.com/office/drawing/2014/main" val="711813237"/>
                    </a:ext>
                  </a:extLst>
                </a:gridCol>
                <a:gridCol w="1382014">
                  <a:extLst>
                    <a:ext uri="{9D8B030D-6E8A-4147-A177-3AD203B41FA5}">
                      <a16:colId xmlns="" xmlns:a16="http://schemas.microsoft.com/office/drawing/2014/main" val="636054146"/>
                    </a:ext>
                  </a:extLst>
                </a:gridCol>
                <a:gridCol w="1214603">
                  <a:extLst>
                    <a:ext uri="{9D8B030D-6E8A-4147-A177-3AD203B41FA5}">
                      <a16:colId xmlns="" xmlns:a16="http://schemas.microsoft.com/office/drawing/2014/main" val="1027308153"/>
                    </a:ext>
                  </a:extLst>
                </a:gridCol>
                <a:gridCol w="2208362">
                  <a:extLst>
                    <a:ext uri="{9D8B030D-6E8A-4147-A177-3AD203B41FA5}">
                      <a16:colId xmlns="" xmlns:a16="http://schemas.microsoft.com/office/drawing/2014/main" val="1618060640"/>
                    </a:ext>
                  </a:extLst>
                </a:gridCol>
                <a:gridCol w="1414732">
                  <a:extLst>
                    <a:ext uri="{9D8B030D-6E8A-4147-A177-3AD203B41FA5}">
                      <a16:colId xmlns="" xmlns:a16="http://schemas.microsoft.com/office/drawing/2014/main" val="1159985907"/>
                    </a:ext>
                  </a:extLst>
                </a:gridCol>
                <a:gridCol w="20272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序号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涉及单位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论文类型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毕业年份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涉及学科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举报渠道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主要问题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7895927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心理所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学术博士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2008</a:t>
                      </a:r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发展与教育心理学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心理所提出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发表论文（学位申请成果）接收函造假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08884307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海洋所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学术博士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2010</a:t>
                      </a:r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物理海洋学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科学院转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学位论文部分章节涉嫌抄袭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9145585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经管学院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学术硕士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2018</a:t>
                      </a:r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金融学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匿名邮件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发表论文（学位申请成果）涉嫌抄袭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530912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59631" y="1844824"/>
            <a:ext cx="9601025" cy="4496048"/>
            <a:chOff x="1115616" y="2315419"/>
            <a:chExt cx="6492944" cy="4064000"/>
          </a:xfrm>
        </p:grpSpPr>
        <p:graphicFrame>
          <p:nvGraphicFramePr>
            <p:cNvPr id="5" name="图示 4"/>
            <p:cNvGraphicFramePr/>
            <p:nvPr>
              <p:extLst>
                <p:ext uri="{D42A27DB-BD31-4B8C-83A1-F6EECF244321}">
                  <p14:modId xmlns:p14="http://schemas.microsoft.com/office/powerpoint/2010/main" val="3382071040"/>
                </p:ext>
              </p:extLst>
            </p:nvPr>
          </p:nvGraphicFramePr>
          <p:xfrm>
            <a:off x="1115616" y="2315419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组合 5"/>
            <p:cNvGrpSpPr/>
            <p:nvPr/>
          </p:nvGrpSpPr>
          <p:grpSpPr>
            <a:xfrm>
              <a:off x="5965537" y="2852937"/>
              <a:ext cx="1643023" cy="1313387"/>
              <a:chOff x="2895625" y="1383929"/>
              <a:chExt cx="1643023" cy="173955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264025" y="1383929"/>
                <a:ext cx="1274623" cy="111728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文本框 7"/>
              <p:cNvSpPr txBox="1"/>
              <p:nvPr/>
            </p:nvSpPr>
            <p:spPr>
              <a:xfrm>
                <a:off x="2895625" y="2006201"/>
                <a:ext cx="1274623" cy="11172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80010" rIns="80010" bIns="80010" numCol="1" spcCol="1270" anchor="t" anchorCtr="0">
                <a:noAutofit/>
              </a:bodyPr>
              <a:lstStyle/>
              <a:p>
                <a:pPr lvl="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100" b="1" kern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校学位委员会审定</a:t>
                </a:r>
                <a:endParaRPr lang="zh-CN" altLang="en-US" sz="2100" b="1" kern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9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处理情况进展：</a:t>
            </a:r>
            <a:endParaRPr lang="en-US" altLang="zh-CN" sz="2800" b="1" dirty="0">
              <a:solidFill>
                <a:srgbClr val="0070C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0" indent="457200">
              <a:buNone/>
            </a:pPr>
            <a:endParaRPr lang="en-US" altLang="zh-CN" sz="800" dirty="0" smtClean="0"/>
          </a:p>
        </p:txBody>
      </p:sp>
      <p:sp>
        <p:nvSpPr>
          <p:cNvPr id="11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学位论文被举报情况通报</a:t>
            </a:r>
            <a:endParaRPr lang="zh-CN" altLang="en-US" dirty="0"/>
          </a:p>
        </p:txBody>
      </p:sp>
    </p:spTree>
  </p:cSld>
  <p:clrMapOvr>
    <a:masterClrMapping/>
  </p:clrMapOvr>
  <p:transition spd="med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9554" y="358903"/>
            <a:ext cx="4265219" cy="9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7374" y="2941609"/>
            <a:ext cx="842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FF00"/>
                </a:solidFill>
              </a:rPr>
              <a:t>请高度重视论文质量</a:t>
            </a:r>
            <a:endParaRPr lang="zh-CN" altLang="en-US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308" r="3358" b="6154"/>
          <a:stretch>
            <a:fillRect/>
          </a:stretch>
        </p:blipFill>
        <p:spPr>
          <a:xfrm>
            <a:off x="8015591" y="3842426"/>
            <a:ext cx="3686782" cy="231518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博士学位</a:t>
            </a:r>
            <a:r>
              <a:rPr lang="zh-CN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论文抽检</a:t>
            </a: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838201" y="1374021"/>
            <a:ext cx="6801196" cy="645972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主要问题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46824" y="2026145"/>
            <a:ext cx="92283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论文内容与授予学位学科不符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创新性不足，在理论、方法上未取得突破性成果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实测数据少，在数据分析和结果解释方面存在不足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论文设计不合理，结构紊乱，逻辑性差，写作不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规范</a:t>
            </a:r>
            <a:endParaRPr lang="en-US" altLang="zh-CN" sz="2000" dirty="0" smtClean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疑似学术不端，引用未标明出处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创新性不足，参考文献不够，语言不严谨，组织不清晰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论文研究偏工程，学术水平偏低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文章内容偏离主题，发表文章与论文内容无关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中英文题目不一致，英文摘要过于简单，写作不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规范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16" y="1955260"/>
            <a:ext cx="3564248" cy="1869602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学位</a:t>
            </a:r>
            <a:r>
              <a:rPr lang="zh-CN" altLang="en-US" dirty="0"/>
              <a:t>论文抽检</a:t>
            </a: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815009" y="1235391"/>
            <a:ext cx="6801196" cy="645972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2019</a:t>
            </a: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年抽检反馈结果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-1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5" y="1774291"/>
            <a:ext cx="5638512" cy="50464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15" y="1774291"/>
            <a:ext cx="5926571" cy="31287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07" y="4854194"/>
            <a:ext cx="5909479" cy="157046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400050" y="5886450"/>
            <a:ext cx="3566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17820" y="1291322"/>
            <a:ext cx="286488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图的说明与文字无法对应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0714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学位</a:t>
            </a:r>
            <a:r>
              <a:rPr lang="zh-CN" altLang="en-US" dirty="0"/>
              <a:t>论文抽检</a:t>
            </a: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815009" y="1235391"/>
            <a:ext cx="6801196" cy="645972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2019</a:t>
            </a: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年抽检反馈结果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-2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" y="1956987"/>
            <a:ext cx="6179642" cy="373451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09" y="1777529"/>
            <a:ext cx="5941984" cy="3025641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6595110" y="3228228"/>
            <a:ext cx="153162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832610" y="5209429"/>
            <a:ext cx="153162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653790" y="4905789"/>
            <a:ext cx="153162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18020" y="1303020"/>
            <a:ext cx="408316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创新性不足，深度不够，写作不规范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460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学位</a:t>
            </a:r>
            <a:r>
              <a:rPr lang="zh-CN" altLang="en-US" dirty="0"/>
              <a:t>论文抽检</a:t>
            </a: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815009" y="1235391"/>
            <a:ext cx="6801196" cy="645972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2019</a:t>
            </a: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年抽检反馈结果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-3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2" y="1708916"/>
            <a:ext cx="4896740" cy="51747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45" y="1764757"/>
            <a:ext cx="5588389" cy="14950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44" y="3234153"/>
            <a:ext cx="5588389" cy="35765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29400" y="1268730"/>
            <a:ext cx="14029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写作不规范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3457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学位</a:t>
            </a:r>
            <a:r>
              <a:rPr lang="zh-CN" altLang="en-US" dirty="0"/>
              <a:t>论文抽检</a:t>
            </a: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815009" y="1235391"/>
            <a:ext cx="6801196" cy="645972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2019</a:t>
            </a: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年抽检反馈结果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-4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0" y="1972675"/>
            <a:ext cx="5639800" cy="4060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61" y="2351586"/>
            <a:ext cx="6082145" cy="3443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2250" y="1588770"/>
            <a:ext cx="286488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工作量不足，写作不规范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8701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学位</a:t>
            </a:r>
            <a:r>
              <a:rPr lang="zh-CN" altLang="en-US" dirty="0"/>
              <a:t>论文抽检</a:t>
            </a: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815009" y="1235391"/>
            <a:ext cx="6801196" cy="645972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2019</a:t>
            </a: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年抽检反馈结果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-5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264"/>
            <a:ext cx="5865106" cy="26150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90" y="2102264"/>
            <a:ext cx="6366210" cy="3715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46420" y="1554480"/>
            <a:ext cx="481413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原理描述较多，缺乏解决方案，写作不规范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155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学位</a:t>
            </a:r>
            <a:r>
              <a:rPr lang="zh-CN" altLang="en-US" dirty="0"/>
              <a:t>论文抽检</a:t>
            </a: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815009" y="1235391"/>
            <a:ext cx="6801196" cy="645972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2019</a:t>
            </a: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年抽检反馈结果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-6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" y="2221907"/>
            <a:ext cx="5830493" cy="31964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67" y="1521151"/>
            <a:ext cx="5892284" cy="523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80" y="1015320"/>
            <a:ext cx="262123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创新性不足，深度不够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0666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学位</a:t>
            </a:r>
            <a:r>
              <a:rPr lang="zh-CN" altLang="en-US" dirty="0"/>
              <a:t>论文抽检</a:t>
            </a: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815009" y="1235391"/>
            <a:ext cx="6801196" cy="645972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2019</a:t>
            </a: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年抽检反馈结果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-7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635"/>
            <a:ext cx="5859175" cy="32013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99" y="2247544"/>
            <a:ext cx="6412301" cy="308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0525" y="1483950"/>
            <a:ext cx="67633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研究内容与授予学位学科不符，发表小论文与大论文内容不符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2253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C4994"/>
      </a:accent1>
      <a:accent2>
        <a:srgbClr val="0AA3D4"/>
      </a:accent2>
      <a:accent3>
        <a:srgbClr val="DB1F1F"/>
      </a:accent3>
      <a:accent4>
        <a:srgbClr val="247B95"/>
      </a:accent4>
      <a:accent5>
        <a:srgbClr val="AE1324"/>
      </a:accent5>
      <a:accent6>
        <a:srgbClr val="045A88"/>
      </a:accent6>
      <a:hlink>
        <a:srgbClr val="004986"/>
      </a:hlink>
      <a:folHlink>
        <a:srgbClr val="BFBFBF"/>
      </a:folHlink>
    </a:clrScheme>
    <a:fontScheme name="雅黑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A000120140530A99PPBG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C4994"/>
      </a:accent1>
      <a:accent2>
        <a:srgbClr val="0AA3D4"/>
      </a:accent2>
      <a:accent3>
        <a:srgbClr val="DB1F1F"/>
      </a:accent3>
      <a:accent4>
        <a:srgbClr val="247B95"/>
      </a:accent4>
      <a:accent5>
        <a:srgbClr val="AE1324"/>
      </a:accent5>
      <a:accent6>
        <a:srgbClr val="045A88"/>
      </a:accent6>
      <a:hlink>
        <a:srgbClr val="004986"/>
      </a:hlink>
      <a:folHlink>
        <a:srgbClr val="BFBFBF"/>
      </a:folHlink>
    </a:clrScheme>
    <a:fontScheme name="雅黑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自定义设计方案">
  <a:themeElements>
    <a:clrScheme name="潘冬远waxy">
      <a:dk1>
        <a:srgbClr val="B61616"/>
      </a:dk1>
      <a:lt1>
        <a:srgbClr val="FFFFFF"/>
      </a:lt1>
      <a:dk2>
        <a:srgbClr val="242C2D"/>
      </a:dk2>
      <a:lt2>
        <a:srgbClr val="133984"/>
      </a:lt2>
      <a:accent1>
        <a:srgbClr val="D73C1E"/>
      </a:accent1>
      <a:accent2>
        <a:srgbClr val="3769AF"/>
      </a:accent2>
      <a:accent3>
        <a:srgbClr val="EBAA05"/>
      </a:accent3>
      <a:accent4>
        <a:srgbClr val="A0B932"/>
      </a:accent4>
      <a:accent5>
        <a:srgbClr val="82B9BE"/>
      </a:accent5>
      <a:accent6>
        <a:srgbClr val="B4915F"/>
      </a:accent6>
      <a:hlink>
        <a:srgbClr val="196E7D"/>
      </a:hlink>
      <a:folHlink>
        <a:srgbClr val="BEBEBE"/>
      </a:folHlink>
    </a:clrScheme>
    <a:fontScheme name="SJTU标准I">
      <a:majorFont>
        <a:latin typeface="Book Antiqua"/>
        <a:ea typeface="黑体"/>
        <a:cs typeface=""/>
      </a:majorFont>
      <a:minorFont>
        <a:latin typeface="Book Antiqua"/>
        <a:ea typeface="黑体"/>
        <a:cs typeface="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tx1">
            <a:lumMod val="75000"/>
            <a:lumOff val="25000"/>
          </a:schemeClr>
        </a:solidFill>
        <a:ln w="3175" cap="flat" cmpd="sng" algn="ctr">
          <a:solidFill>
            <a:srgbClr val="D7D7D7"/>
          </a:solidFill>
          <a:prstDash val="solid"/>
        </a:ln>
        <a:effectLst/>
      </a:spPr>
      <a:bodyPr lIns="0" rIns="0" anchor="ctr"/>
      <a:lstStyle>
        <a:defPPr algn="ctr" defTabSz="752046" fontAlgn="base">
          <a:lnSpc>
            <a:spcPct val="120000"/>
          </a:lnSpc>
          <a:spcBef>
            <a:spcPts val="494"/>
          </a:spcBef>
          <a:spcAft>
            <a:spcPts val="494"/>
          </a:spcAft>
          <a:defRPr sz="2286" kern="0" dirty="0">
            <a:solidFill>
              <a:srgbClr val="C00000"/>
            </a:solidFill>
            <a:latin typeface="微软雅黑" pitchFamily="34" charset="-122"/>
            <a:ea typeface="微软雅黑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20161009SJTU模板黑体@waxy.potx" id="{E51CE228-2561-4712-91CD-5539A6DB021A}" vid="{9EC954DB-BAE1-498B-90AC-5AF187D05465}"/>
    </a:ext>
  </a:extLst>
</a:theme>
</file>

<file path=ppt/theme/theme4.xml><?xml version="1.0" encoding="utf-8"?>
<a:theme xmlns:a="http://schemas.openxmlformats.org/drawingml/2006/main" name="12_自定义设计方案">
  <a:themeElements>
    <a:clrScheme name="潘冬远waxy">
      <a:dk1>
        <a:srgbClr val="B61616"/>
      </a:dk1>
      <a:lt1>
        <a:srgbClr val="FFFFFF"/>
      </a:lt1>
      <a:dk2>
        <a:srgbClr val="242C2D"/>
      </a:dk2>
      <a:lt2>
        <a:srgbClr val="133984"/>
      </a:lt2>
      <a:accent1>
        <a:srgbClr val="D73C1E"/>
      </a:accent1>
      <a:accent2>
        <a:srgbClr val="3769AF"/>
      </a:accent2>
      <a:accent3>
        <a:srgbClr val="EBAA05"/>
      </a:accent3>
      <a:accent4>
        <a:srgbClr val="A0B932"/>
      </a:accent4>
      <a:accent5>
        <a:srgbClr val="82B9BE"/>
      </a:accent5>
      <a:accent6>
        <a:srgbClr val="B4915F"/>
      </a:accent6>
      <a:hlink>
        <a:srgbClr val="196E7D"/>
      </a:hlink>
      <a:folHlink>
        <a:srgbClr val="BEBEBE"/>
      </a:folHlink>
    </a:clrScheme>
    <a:fontScheme name="SJTU标准I">
      <a:majorFont>
        <a:latin typeface="Book Antiqua"/>
        <a:ea typeface="黑体"/>
        <a:cs typeface=""/>
      </a:majorFont>
      <a:minorFont>
        <a:latin typeface="Book Antiqua"/>
        <a:ea typeface="黑体"/>
        <a:cs typeface="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tx1">
            <a:lumMod val="75000"/>
            <a:lumOff val="25000"/>
          </a:schemeClr>
        </a:solidFill>
        <a:ln w="3175" cap="flat" cmpd="sng" algn="ctr">
          <a:solidFill>
            <a:srgbClr val="D7D7D7"/>
          </a:solidFill>
          <a:prstDash val="solid"/>
        </a:ln>
        <a:effectLst/>
      </a:spPr>
      <a:bodyPr lIns="0" rIns="0" anchor="ctr"/>
      <a:lstStyle>
        <a:defPPr algn="ctr" defTabSz="752046" fontAlgn="base">
          <a:lnSpc>
            <a:spcPct val="120000"/>
          </a:lnSpc>
          <a:spcBef>
            <a:spcPts val="494"/>
          </a:spcBef>
          <a:spcAft>
            <a:spcPts val="494"/>
          </a:spcAft>
          <a:defRPr sz="2286" kern="0" dirty="0">
            <a:solidFill>
              <a:srgbClr val="C00000"/>
            </a:solidFill>
            <a:latin typeface="微软雅黑" pitchFamily="34" charset="-122"/>
            <a:ea typeface="微软雅黑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20161009SJTU模板黑体@waxy.potx" id="{E51CE228-2561-4712-91CD-5539A6DB021A}" vid="{9EC954DB-BAE1-498B-90AC-5AF187D05465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459</Words>
  <Application>Microsoft Office PowerPoint</Application>
  <PresentationFormat>宽屏</PresentationFormat>
  <Paragraphs>89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等线</vt:lpstr>
      <vt:lpstr>黑体</vt:lpstr>
      <vt:lpstr>华文中宋</vt:lpstr>
      <vt:lpstr>宋体</vt:lpstr>
      <vt:lpstr>Microsoft YaHei</vt:lpstr>
      <vt:lpstr>Microsoft YaHei</vt:lpstr>
      <vt:lpstr>Arial</vt:lpstr>
      <vt:lpstr>Book Antiqua</vt:lpstr>
      <vt:lpstr>Impact</vt:lpstr>
      <vt:lpstr>Times New Roman</vt:lpstr>
      <vt:lpstr>Wingdings</vt:lpstr>
      <vt:lpstr>A000120140530A99PPBG</vt:lpstr>
      <vt:lpstr>3_A000120140530A99PPBG</vt:lpstr>
      <vt:lpstr>11_自定义设计方案</vt:lpstr>
      <vt:lpstr>12_自定义设计方案</vt:lpstr>
      <vt:lpstr>学位论文抽检及被举报情况通报</vt:lpstr>
      <vt:lpstr>博士学位论文抽检</vt:lpstr>
      <vt:lpstr>学位论文抽检</vt:lpstr>
      <vt:lpstr>学位论文抽检</vt:lpstr>
      <vt:lpstr>学位论文抽检</vt:lpstr>
      <vt:lpstr>学位论文抽检</vt:lpstr>
      <vt:lpstr>学位论文抽检</vt:lpstr>
      <vt:lpstr>学位论文抽检</vt:lpstr>
      <vt:lpstr>学位论文抽检</vt:lpstr>
      <vt:lpstr>2019年硕士学位论文抽检反馈</vt:lpstr>
      <vt:lpstr>2019年硕士学位论文抽检反馈</vt:lpstr>
      <vt:lpstr>2019年硕士学位论文抽检反馈</vt:lpstr>
      <vt:lpstr>《博士硕士学位论文抽检结果处理办法》</vt:lpstr>
      <vt:lpstr>学位论文被举报情况通报</vt:lpstr>
      <vt:lpstr>学位论文被举报情况通报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WJT</dc:creator>
  <cp:lastModifiedBy>NTKO</cp:lastModifiedBy>
  <cp:revision>409</cp:revision>
  <dcterms:created xsi:type="dcterms:W3CDTF">2018-08-10T09:41:00Z</dcterms:created>
  <dcterms:modified xsi:type="dcterms:W3CDTF">2020-03-13T08:36:28Z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